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320" r:id="rId2"/>
    <p:sldId id="292" r:id="rId3"/>
    <p:sldId id="293" r:id="rId4"/>
    <p:sldId id="318" r:id="rId5"/>
    <p:sldId id="296" r:id="rId6"/>
    <p:sldId id="297" r:id="rId7"/>
    <p:sldId id="298" r:id="rId8"/>
    <p:sldId id="299" r:id="rId9"/>
    <p:sldId id="300" r:id="rId10"/>
    <p:sldId id="316" r:id="rId11"/>
    <p:sldId id="302" r:id="rId12"/>
    <p:sldId id="303" r:id="rId13"/>
    <p:sldId id="304" r:id="rId14"/>
    <p:sldId id="305" r:id="rId15"/>
    <p:sldId id="306" r:id="rId16"/>
    <p:sldId id="321" r:id="rId17"/>
    <p:sldId id="307" r:id="rId18"/>
    <p:sldId id="308" r:id="rId19"/>
    <p:sldId id="309" r:id="rId20"/>
    <p:sldId id="315" r:id="rId21"/>
    <p:sldId id="312" r:id="rId22"/>
    <p:sldId id="314" r:id="rId23"/>
    <p:sldId id="310" r:id="rId24"/>
    <p:sldId id="319" r:id="rId25"/>
  </p:sldIdLst>
  <p:sldSz cx="24382413" cy="137160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Maven Johanniter" panose="020B0504010101010104" pitchFamily="34" charset="77"/>
      <p:regular r:id="rId33"/>
      <p:bold r:id="rId34"/>
    </p:embeddedFont>
    <p:embeddedFont>
      <p:font typeface="Maven Johanniter Medium" panose="020B0504010101010104" pitchFamily="34" charset="77"/>
      <p:regular r:id="rId35"/>
    </p:embeddedFont>
    <p:embeddedFont>
      <p:font typeface="Maven Pro" pitchFamily="2" charset="77"/>
      <p:regular r:id="rId36"/>
    </p:embeddedFont>
    <p:embeddedFont>
      <p:font typeface="Maven Pro Medium" pitchFamily="2" charset="77"/>
      <p:regular r:id="rId37"/>
    </p:embeddedFont>
    <p:embeddedFont>
      <p:font typeface="Maven Pro Medium" pitchFamily="2" charset="77"/>
      <p:regular r:id="rId37"/>
    </p:embeddedFont>
    <p:embeddedFont>
      <p:font typeface="MavenJohanniter" panose="020B0504010101010104" pitchFamily="34" charset="77"/>
      <p:regular r:id="rId38"/>
      <p:bold r:id="rId39"/>
      <p:italic r:id="rId40"/>
      <p:boldItalic r:id="rId41"/>
    </p:embeddedFont>
    <p:embeddedFont>
      <p:font typeface="Roboto" panose="02000000000000000000" pitchFamily="2" charset="0"/>
      <p:regular r:id="rId42"/>
      <p:bold r:id="rId43"/>
      <p:italic r:id="rId44"/>
      <p:boldItalic r:id="rId45"/>
    </p:embeddedFont>
  </p:embeddedFontLst>
  <p:defaultTextStyle>
    <a:defPPr>
      <a:defRPr lang="de-D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16DA210-FB5B-4158-B5E0-FEB733F419B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8" autoAdjust="0"/>
    <p:restoredTop sz="80440" autoAdjust="0"/>
  </p:normalViewPr>
  <p:slideViewPr>
    <p:cSldViewPr snapToGrid="0" showGuides="1">
      <p:cViewPr varScale="1">
        <p:scale>
          <a:sx n="55" d="100"/>
          <a:sy n="55" d="100"/>
        </p:scale>
        <p:origin x="832" y="22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z-Leopold Saitz" userId="b294f5be503e2ca8" providerId="LiveId" clId="{C6609436-A21F-BE45-BF6A-3FFCD0AB76F7}"/>
    <pc:docChg chg="undo custSel addSld modSld">
      <pc:chgData name="Franz-Leopold Saitz" userId="b294f5be503e2ca8" providerId="LiveId" clId="{C6609436-A21F-BE45-BF6A-3FFCD0AB76F7}" dt="2025-01-19T20:34:34.133" v="1063" actId="1076"/>
      <pc:docMkLst>
        <pc:docMk/>
      </pc:docMkLst>
      <pc:sldChg chg="modNotesTx">
        <pc:chgData name="Franz-Leopold Saitz" userId="b294f5be503e2ca8" providerId="LiveId" clId="{C6609436-A21F-BE45-BF6A-3FFCD0AB76F7}" dt="2025-01-19T07:35:06.149" v="112" actId="20577"/>
        <pc:sldMkLst>
          <pc:docMk/>
          <pc:sldMk cId="1121969512" sldId="296"/>
        </pc:sldMkLst>
      </pc:sldChg>
      <pc:sldChg chg="addSp modSp mod modNotesTx">
        <pc:chgData name="Franz-Leopold Saitz" userId="b294f5be503e2ca8" providerId="LiveId" clId="{C6609436-A21F-BE45-BF6A-3FFCD0AB76F7}" dt="2025-01-19T14:44:57.348" v="863" actId="20577"/>
        <pc:sldMkLst>
          <pc:docMk/>
          <pc:sldMk cId="3729591441" sldId="297"/>
        </pc:sldMkLst>
        <pc:spChg chg="mod">
          <ac:chgData name="Franz-Leopold Saitz" userId="b294f5be503e2ca8" providerId="LiveId" clId="{C6609436-A21F-BE45-BF6A-3FFCD0AB76F7}" dt="2025-01-19T14:32:43.653" v="291" actId="1076"/>
          <ac:spMkLst>
            <pc:docMk/>
            <pc:sldMk cId="3729591441" sldId="297"/>
            <ac:spMk id="2" creationId="{E205B484-F1AC-7AA7-E8EB-C6CAE17D4D30}"/>
          </ac:spMkLst>
        </pc:spChg>
        <pc:spChg chg="mod">
          <ac:chgData name="Franz-Leopold Saitz" userId="b294f5be503e2ca8" providerId="LiveId" clId="{C6609436-A21F-BE45-BF6A-3FFCD0AB76F7}" dt="2025-01-19T14:32:46.398" v="293" actId="1076"/>
          <ac:spMkLst>
            <pc:docMk/>
            <pc:sldMk cId="3729591441" sldId="297"/>
            <ac:spMk id="4" creationId="{88A38366-F0A5-3D3D-B298-333AC13AE1FC}"/>
          </ac:spMkLst>
        </pc:spChg>
        <pc:spChg chg="mod">
          <ac:chgData name="Franz-Leopold Saitz" userId="b294f5be503e2ca8" providerId="LiveId" clId="{C6609436-A21F-BE45-BF6A-3FFCD0AB76F7}" dt="2025-01-19T14:38:15.523" v="410" actId="1076"/>
          <ac:spMkLst>
            <pc:docMk/>
            <pc:sldMk cId="3729591441" sldId="297"/>
            <ac:spMk id="6" creationId="{CFB5E134-9DDC-310C-332C-E49C9110C38E}"/>
          </ac:spMkLst>
        </pc:spChg>
        <pc:spChg chg="mod">
          <ac:chgData name="Franz-Leopold Saitz" userId="b294f5be503e2ca8" providerId="LiveId" clId="{C6609436-A21F-BE45-BF6A-3FFCD0AB76F7}" dt="2025-01-19T14:38:15.523" v="410" actId="1076"/>
          <ac:spMkLst>
            <pc:docMk/>
            <pc:sldMk cId="3729591441" sldId="297"/>
            <ac:spMk id="72" creationId="{7BA91DEF-6975-81C5-4B6C-004EE9E47B0F}"/>
          </ac:spMkLst>
        </pc:spChg>
        <pc:spChg chg="mod">
          <ac:chgData name="Franz-Leopold Saitz" userId="b294f5be503e2ca8" providerId="LiveId" clId="{C6609436-A21F-BE45-BF6A-3FFCD0AB76F7}" dt="2025-01-19T14:38:15.523" v="410" actId="1076"/>
          <ac:spMkLst>
            <pc:docMk/>
            <pc:sldMk cId="3729591441" sldId="297"/>
            <ac:spMk id="73" creationId="{91CBA9E4-32EF-EDE4-484B-E832DE0B8601}"/>
          </ac:spMkLst>
        </pc:spChg>
        <pc:spChg chg="mod">
          <ac:chgData name="Franz-Leopold Saitz" userId="b294f5be503e2ca8" providerId="LiveId" clId="{C6609436-A21F-BE45-BF6A-3FFCD0AB76F7}" dt="2025-01-19T14:38:15.523" v="410" actId="1076"/>
          <ac:spMkLst>
            <pc:docMk/>
            <pc:sldMk cId="3729591441" sldId="297"/>
            <ac:spMk id="74" creationId="{D74E136A-BDE0-D28D-CE91-CABC0A290BB4}"/>
          </ac:spMkLst>
        </pc:spChg>
        <pc:spChg chg="mod">
          <ac:chgData name="Franz-Leopold Saitz" userId="b294f5be503e2ca8" providerId="LiveId" clId="{C6609436-A21F-BE45-BF6A-3FFCD0AB76F7}" dt="2025-01-19T14:38:15.523" v="410" actId="1076"/>
          <ac:spMkLst>
            <pc:docMk/>
            <pc:sldMk cId="3729591441" sldId="297"/>
            <ac:spMk id="75" creationId="{C1B0B3E7-20BC-9D09-B3C7-74FE1F84E7C0}"/>
          </ac:spMkLst>
        </pc:spChg>
        <pc:spChg chg="mod">
          <ac:chgData name="Franz-Leopold Saitz" userId="b294f5be503e2ca8" providerId="LiveId" clId="{C6609436-A21F-BE45-BF6A-3FFCD0AB76F7}" dt="2025-01-19T14:38:15.523" v="410" actId="1076"/>
          <ac:spMkLst>
            <pc:docMk/>
            <pc:sldMk cId="3729591441" sldId="297"/>
            <ac:spMk id="76" creationId="{22713B80-3C04-B55F-7C65-9C2854D1F492}"/>
          </ac:spMkLst>
        </pc:spChg>
        <pc:spChg chg="mod">
          <ac:chgData name="Franz-Leopold Saitz" userId="b294f5be503e2ca8" providerId="LiveId" clId="{C6609436-A21F-BE45-BF6A-3FFCD0AB76F7}" dt="2025-01-19T14:38:15.523" v="410" actId="1076"/>
          <ac:spMkLst>
            <pc:docMk/>
            <pc:sldMk cId="3729591441" sldId="297"/>
            <ac:spMk id="77" creationId="{ED25B267-46F2-C7A3-5FAA-6545731C510C}"/>
          </ac:spMkLst>
        </pc:spChg>
        <pc:spChg chg="mod">
          <ac:chgData name="Franz-Leopold Saitz" userId="b294f5be503e2ca8" providerId="LiveId" clId="{C6609436-A21F-BE45-BF6A-3FFCD0AB76F7}" dt="2025-01-19T14:38:15.523" v="410" actId="1076"/>
          <ac:spMkLst>
            <pc:docMk/>
            <pc:sldMk cId="3729591441" sldId="297"/>
            <ac:spMk id="81" creationId="{B257905E-D98A-2768-D8D6-08A2EA69B1EA}"/>
          </ac:spMkLst>
        </pc:spChg>
        <pc:spChg chg="mod">
          <ac:chgData name="Franz-Leopold Saitz" userId="b294f5be503e2ca8" providerId="LiveId" clId="{C6609436-A21F-BE45-BF6A-3FFCD0AB76F7}" dt="2025-01-19T14:38:15.523" v="410" actId="1076"/>
          <ac:spMkLst>
            <pc:docMk/>
            <pc:sldMk cId="3729591441" sldId="297"/>
            <ac:spMk id="85" creationId="{059BA95E-FB54-0FB4-B6F4-FFA7F5BCE7CB}"/>
          </ac:spMkLst>
        </pc:spChg>
        <pc:spChg chg="mod">
          <ac:chgData name="Franz-Leopold Saitz" userId="b294f5be503e2ca8" providerId="LiveId" clId="{C6609436-A21F-BE45-BF6A-3FFCD0AB76F7}" dt="2025-01-19T14:38:15.523" v="410" actId="1076"/>
          <ac:spMkLst>
            <pc:docMk/>
            <pc:sldMk cId="3729591441" sldId="297"/>
            <ac:spMk id="86" creationId="{43B6B80D-4FB6-976D-3176-DAE57DEA0FF0}"/>
          </ac:spMkLst>
        </pc:spChg>
        <pc:spChg chg="mod">
          <ac:chgData name="Franz-Leopold Saitz" userId="b294f5be503e2ca8" providerId="LiveId" clId="{C6609436-A21F-BE45-BF6A-3FFCD0AB76F7}" dt="2025-01-19T14:38:15.523" v="410" actId="1076"/>
          <ac:spMkLst>
            <pc:docMk/>
            <pc:sldMk cId="3729591441" sldId="297"/>
            <ac:spMk id="87" creationId="{008E261B-898D-ED2F-CC71-01390B4E08F7}"/>
          </ac:spMkLst>
        </pc:spChg>
        <pc:spChg chg="mod">
          <ac:chgData name="Franz-Leopold Saitz" userId="b294f5be503e2ca8" providerId="LiveId" clId="{C6609436-A21F-BE45-BF6A-3FFCD0AB76F7}" dt="2025-01-19T14:38:15.523" v="410" actId="1076"/>
          <ac:spMkLst>
            <pc:docMk/>
            <pc:sldMk cId="3729591441" sldId="297"/>
            <ac:spMk id="88" creationId="{48606FBA-7497-7EA2-BEB1-B4958DE3789C}"/>
          </ac:spMkLst>
        </pc:spChg>
        <pc:spChg chg="mod">
          <ac:chgData name="Franz-Leopold Saitz" userId="b294f5be503e2ca8" providerId="LiveId" clId="{C6609436-A21F-BE45-BF6A-3FFCD0AB76F7}" dt="2025-01-19T14:38:15.523" v="410" actId="1076"/>
          <ac:spMkLst>
            <pc:docMk/>
            <pc:sldMk cId="3729591441" sldId="297"/>
            <ac:spMk id="89" creationId="{52E37E56-20A7-6D69-2AC8-939FF75224EE}"/>
          </ac:spMkLst>
        </pc:spChg>
        <pc:spChg chg="mod">
          <ac:chgData name="Franz-Leopold Saitz" userId="b294f5be503e2ca8" providerId="LiveId" clId="{C6609436-A21F-BE45-BF6A-3FFCD0AB76F7}" dt="2025-01-19T14:38:15.523" v="410" actId="1076"/>
          <ac:spMkLst>
            <pc:docMk/>
            <pc:sldMk cId="3729591441" sldId="297"/>
            <ac:spMk id="90" creationId="{1FC4DB94-3447-DF8C-DCEE-68B31BE35DC8}"/>
          </ac:spMkLst>
        </pc:spChg>
        <pc:spChg chg="mod">
          <ac:chgData name="Franz-Leopold Saitz" userId="b294f5be503e2ca8" providerId="LiveId" clId="{C6609436-A21F-BE45-BF6A-3FFCD0AB76F7}" dt="2025-01-19T14:38:15.523" v="410" actId="1076"/>
          <ac:spMkLst>
            <pc:docMk/>
            <pc:sldMk cId="3729591441" sldId="297"/>
            <ac:spMk id="91" creationId="{8C2132DF-E9B8-CD58-FD62-8D1B1544CA1B}"/>
          </ac:spMkLst>
        </pc:spChg>
        <pc:spChg chg="mod">
          <ac:chgData name="Franz-Leopold Saitz" userId="b294f5be503e2ca8" providerId="LiveId" clId="{C6609436-A21F-BE45-BF6A-3FFCD0AB76F7}" dt="2025-01-19T14:38:15.523" v="410" actId="1076"/>
          <ac:spMkLst>
            <pc:docMk/>
            <pc:sldMk cId="3729591441" sldId="297"/>
            <ac:spMk id="92" creationId="{2D1B9E56-F554-F500-A8E5-CEB0DF0E0B7F}"/>
          </ac:spMkLst>
        </pc:spChg>
        <pc:spChg chg="mod">
          <ac:chgData name="Franz-Leopold Saitz" userId="b294f5be503e2ca8" providerId="LiveId" clId="{C6609436-A21F-BE45-BF6A-3FFCD0AB76F7}" dt="2025-01-19T14:38:15.523" v="410" actId="1076"/>
          <ac:spMkLst>
            <pc:docMk/>
            <pc:sldMk cId="3729591441" sldId="297"/>
            <ac:spMk id="93" creationId="{682991AF-25F3-794C-A61A-45DDB3640A0F}"/>
          </ac:spMkLst>
        </pc:spChg>
        <pc:spChg chg="mod">
          <ac:chgData name="Franz-Leopold Saitz" userId="b294f5be503e2ca8" providerId="LiveId" clId="{C6609436-A21F-BE45-BF6A-3FFCD0AB76F7}" dt="2025-01-19T14:38:15.523" v="410" actId="1076"/>
          <ac:spMkLst>
            <pc:docMk/>
            <pc:sldMk cId="3729591441" sldId="297"/>
            <ac:spMk id="94" creationId="{C6B14371-ECF2-E435-0B24-593F849BB993}"/>
          </ac:spMkLst>
        </pc:spChg>
        <pc:spChg chg="mod">
          <ac:chgData name="Franz-Leopold Saitz" userId="b294f5be503e2ca8" providerId="LiveId" clId="{C6609436-A21F-BE45-BF6A-3FFCD0AB76F7}" dt="2025-01-19T14:38:15.523" v="410" actId="1076"/>
          <ac:spMkLst>
            <pc:docMk/>
            <pc:sldMk cId="3729591441" sldId="297"/>
            <ac:spMk id="95" creationId="{1DE3477F-1E86-AD63-43AD-982AFD2951DF}"/>
          </ac:spMkLst>
        </pc:spChg>
        <pc:spChg chg="mod">
          <ac:chgData name="Franz-Leopold Saitz" userId="b294f5be503e2ca8" providerId="LiveId" clId="{C6609436-A21F-BE45-BF6A-3FFCD0AB76F7}" dt="2025-01-19T14:38:15.523" v="410" actId="1076"/>
          <ac:spMkLst>
            <pc:docMk/>
            <pc:sldMk cId="3729591441" sldId="297"/>
            <ac:spMk id="96" creationId="{887D56D0-2D71-FB64-F30C-3F5BC56E8196}"/>
          </ac:spMkLst>
        </pc:spChg>
        <pc:spChg chg="mod">
          <ac:chgData name="Franz-Leopold Saitz" userId="b294f5be503e2ca8" providerId="LiveId" clId="{C6609436-A21F-BE45-BF6A-3FFCD0AB76F7}" dt="2025-01-19T14:38:15.523" v="410" actId="1076"/>
          <ac:spMkLst>
            <pc:docMk/>
            <pc:sldMk cId="3729591441" sldId="297"/>
            <ac:spMk id="97" creationId="{D1FCDFA6-AAFE-38A3-3529-1B2EFC1D0A11}"/>
          </ac:spMkLst>
        </pc:spChg>
        <pc:spChg chg="mod">
          <ac:chgData name="Franz-Leopold Saitz" userId="b294f5be503e2ca8" providerId="LiveId" clId="{C6609436-A21F-BE45-BF6A-3FFCD0AB76F7}" dt="2025-01-19T14:38:15.523" v="410" actId="1076"/>
          <ac:spMkLst>
            <pc:docMk/>
            <pc:sldMk cId="3729591441" sldId="297"/>
            <ac:spMk id="98" creationId="{C3CDC0CC-077A-C1E9-D9E7-3BF25E4BE258}"/>
          </ac:spMkLst>
        </pc:spChg>
        <pc:spChg chg="mod">
          <ac:chgData name="Franz-Leopold Saitz" userId="b294f5be503e2ca8" providerId="LiveId" clId="{C6609436-A21F-BE45-BF6A-3FFCD0AB76F7}" dt="2025-01-19T14:38:15.523" v="410" actId="1076"/>
          <ac:spMkLst>
            <pc:docMk/>
            <pc:sldMk cId="3729591441" sldId="297"/>
            <ac:spMk id="99" creationId="{49E46135-3423-D0E5-4B90-AC1437E5DA23}"/>
          </ac:spMkLst>
        </pc:spChg>
        <pc:spChg chg="mod">
          <ac:chgData name="Franz-Leopold Saitz" userId="b294f5be503e2ca8" providerId="LiveId" clId="{C6609436-A21F-BE45-BF6A-3FFCD0AB76F7}" dt="2025-01-19T14:38:15.523" v="410" actId="1076"/>
          <ac:spMkLst>
            <pc:docMk/>
            <pc:sldMk cId="3729591441" sldId="297"/>
            <ac:spMk id="100" creationId="{1744BCEC-3F07-82BB-5085-56DEBE032250}"/>
          </ac:spMkLst>
        </pc:spChg>
        <pc:spChg chg="mod">
          <ac:chgData name="Franz-Leopold Saitz" userId="b294f5be503e2ca8" providerId="LiveId" clId="{C6609436-A21F-BE45-BF6A-3FFCD0AB76F7}" dt="2025-01-19T14:38:15.523" v="410" actId="1076"/>
          <ac:spMkLst>
            <pc:docMk/>
            <pc:sldMk cId="3729591441" sldId="297"/>
            <ac:spMk id="101" creationId="{6D254C8D-D921-DD9A-3167-DBF786A1F0F6}"/>
          </ac:spMkLst>
        </pc:spChg>
        <pc:spChg chg="mod">
          <ac:chgData name="Franz-Leopold Saitz" userId="b294f5be503e2ca8" providerId="LiveId" clId="{C6609436-A21F-BE45-BF6A-3FFCD0AB76F7}" dt="2025-01-19T14:38:15.523" v="410" actId="1076"/>
          <ac:spMkLst>
            <pc:docMk/>
            <pc:sldMk cId="3729591441" sldId="297"/>
            <ac:spMk id="104" creationId="{DE904F36-10C4-91DF-0383-DA91CA894C7D}"/>
          </ac:spMkLst>
        </pc:spChg>
        <pc:spChg chg="mod">
          <ac:chgData name="Franz-Leopold Saitz" userId="b294f5be503e2ca8" providerId="LiveId" clId="{C6609436-A21F-BE45-BF6A-3FFCD0AB76F7}" dt="2025-01-19T14:38:15.523" v="410" actId="1076"/>
          <ac:spMkLst>
            <pc:docMk/>
            <pc:sldMk cId="3729591441" sldId="297"/>
            <ac:spMk id="105" creationId="{DAC53C28-8BA4-53FC-4199-743243039B34}"/>
          </ac:spMkLst>
        </pc:spChg>
        <pc:spChg chg="mod">
          <ac:chgData name="Franz-Leopold Saitz" userId="b294f5be503e2ca8" providerId="LiveId" clId="{C6609436-A21F-BE45-BF6A-3FFCD0AB76F7}" dt="2025-01-19T14:38:15.523" v="410" actId="1076"/>
          <ac:spMkLst>
            <pc:docMk/>
            <pc:sldMk cId="3729591441" sldId="297"/>
            <ac:spMk id="106" creationId="{508AFCF5-78F4-FFFA-F978-E00EC94D59C0}"/>
          </ac:spMkLst>
        </pc:spChg>
        <pc:spChg chg="mod">
          <ac:chgData name="Franz-Leopold Saitz" userId="b294f5be503e2ca8" providerId="LiveId" clId="{C6609436-A21F-BE45-BF6A-3FFCD0AB76F7}" dt="2025-01-19T14:38:15.523" v="410" actId="1076"/>
          <ac:spMkLst>
            <pc:docMk/>
            <pc:sldMk cId="3729591441" sldId="297"/>
            <ac:spMk id="107" creationId="{06C7A0DB-FA9F-61CC-F4FE-37F9D3A19B5E}"/>
          </ac:spMkLst>
        </pc:spChg>
        <pc:spChg chg="mod">
          <ac:chgData name="Franz-Leopold Saitz" userId="b294f5be503e2ca8" providerId="LiveId" clId="{C6609436-A21F-BE45-BF6A-3FFCD0AB76F7}" dt="2025-01-19T14:38:15.523" v="410" actId="1076"/>
          <ac:spMkLst>
            <pc:docMk/>
            <pc:sldMk cId="3729591441" sldId="297"/>
            <ac:spMk id="108" creationId="{3247C037-1065-5901-E518-C6000A479DDE}"/>
          </ac:spMkLst>
        </pc:spChg>
        <pc:spChg chg="mod">
          <ac:chgData name="Franz-Leopold Saitz" userId="b294f5be503e2ca8" providerId="LiveId" clId="{C6609436-A21F-BE45-BF6A-3FFCD0AB76F7}" dt="2025-01-19T14:38:15.523" v="410" actId="1076"/>
          <ac:spMkLst>
            <pc:docMk/>
            <pc:sldMk cId="3729591441" sldId="297"/>
            <ac:spMk id="110" creationId="{739F6BA2-6954-2DA0-B918-6FAED46DFBE7}"/>
          </ac:spMkLst>
        </pc:spChg>
        <pc:spChg chg="mod">
          <ac:chgData name="Franz-Leopold Saitz" userId="b294f5be503e2ca8" providerId="LiveId" clId="{C6609436-A21F-BE45-BF6A-3FFCD0AB76F7}" dt="2025-01-19T14:38:15.523" v="410" actId="1076"/>
          <ac:spMkLst>
            <pc:docMk/>
            <pc:sldMk cId="3729591441" sldId="297"/>
            <ac:spMk id="111" creationId="{B06E600F-0829-2F8F-6C26-F3C359D5A462}"/>
          </ac:spMkLst>
        </pc:spChg>
        <pc:spChg chg="mod">
          <ac:chgData name="Franz-Leopold Saitz" userId="b294f5be503e2ca8" providerId="LiveId" clId="{C6609436-A21F-BE45-BF6A-3FFCD0AB76F7}" dt="2025-01-19T14:38:15.523" v="410" actId="1076"/>
          <ac:spMkLst>
            <pc:docMk/>
            <pc:sldMk cId="3729591441" sldId="297"/>
            <ac:spMk id="112" creationId="{4906DDAF-388B-D26E-053D-4AE439F73EC9}"/>
          </ac:spMkLst>
        </pc:spChg>
        <pc:spChg chg="mod">
          <ac:chgData name="Franz-Leopold Saitz" userId="b294f5be503e2ca8" providerId="LiveId" clId="{C6609436-A21F-BE45-BF6A-3FFCD0AB76F7}" dt="2025-01-19T14:38:15.523" v="410" actId="1076"/>
          <ac:spMkLst>
            <pc:docMk/>
            <pc:sldMk cId="3729591441" sldId="297"/>
            <ac:spMk id="113" creationId="{3AC76BBE-F9CE-BDF0-4573-B2F2D91E387D}"/>
          </ac:spMkLst>
        </pc:spChg>
        <pc:spChg chg="mod">
          <ac:chgData name="Franz-Leopold Saitz" userId="b294f5be503e2ca8" providerId="LiveId" clId="{C6609436-A21F-BE45-BF6A-3FFCD0AB76F7}" dt="2025-01-19T14:38:15.523" v="410" actId="1076"/>
          <ac:spMkLst>
            <pc:docMk/>
            <pc:sldMk cId="3729591441" sldId="297"/>
            <ac:spMk id="114" creationId="{26E0E72E-D3F4-B5DE-287E-9CF67BB01FAE}"/>
          </ac:spMkLst>
        </pc:spChg>
        <pc:spChg chg="mod">
          <ac:chgData name="Franz-Leopold Saitz" userId="b294f5be503e2ca8" providerId="LiveId" clId="{C6609436-A21F-BE45-BF6A-3FFCD0AB76F7}" dt="2025-01-19T14:38:15.523" v="410" actId="1076"/>
          <ac:spMkLst>
            <pc:docMk/>
            <pc:sldMk cId="3729591441" sldId="297"/>
            <ac:spMk id="115" creationId="{2F2EEEE4-FF4F-2FBE-B79A-5FAE0960C177}"/>
          </ac:spMkLst>
        </pc:spChg>
        <pc:spChg chg="mod">
          <ac:chgData name="Franz-Leopold Saitz" userId="b294f5be503e2ca8" providerId="LiveId" clId="{C6609436-A21F-BE45-BF6A-3FFCD0AB76F7}" dt="2025-01-19T14:38:15.523" v="410" actId="1076"/>
          <ac:spMkLst>
            <pc:docMk/>
            <pc:sldMk cId="3729591441" sldId="297"/>
            <ac:spMk id="125" creationId="{FFE1D248-F971-72B2-90EA-315812173206}"/>
          </ac:spMkLst>
        </pc:spChg>
        <pc:spChg chg="mod">
          <ac:chgData name="Franz-Leopold Saitz" userId="b294f5be503e2ca8" providerId="LiveId" clId="{C6609436-A21F-BE45-BF6A-3FFCD0AB76F7}" dt="2025-01-19T14:38:15.523" v="410" actId="1076"/>
          <ac:spMkLst>
            <pc:docMk/>
            <pc:sldMk cId="3729591441" sldId="297"/>
            <ac:spMk id="126" creationId="{B915FE1C-3FD3-2B3A-E47F-19CCB880ED6D}"/>
          </ac:spMkLst>
        </pc:spChg>
        <pc:spChg chg="mod">
          <ac:chgData name="Franz-Leopold Saitz" userId="b294f5be503e2ca8" providerId="LiveId" clId="{C6609436-A21F-BE45-BF6A-3FFCD0AB76F7}" dt="2025-01-19T14:38:15.523" v="410" actId="1076"/>
          <ac:spMkLst>
            <pc:docMk/>
            <pc:sldMk cId="3729591441" sldId="297"/>
            <ac:spMk id="148" creationId="{CAB99421-C6F4-2221-9482-9FFE1FF211CB}"/>
          </ac:spMkLst>
        </pc:spChg>
        <pc:grpChg chg="add mod">
          <ac:chgData name="Franz-Leopold Saitz" userId="b294f5be503e2ca8" providerId="LiveId" clId="{C6609436-A21F-BE45-BF6A-3FFCD0AB76F7}" dt="2025-01-19T14:38:15.523" v="410" actId="1076"/>
          <ac:grpSpMkLst>
            <pc:docMk/>
            <pc:sldMk cId="3729591441" sldId="297"/>
            <ac:grpSpMk id="3" creationId="{58F2B95F-D378-3A31-68B5-9686486A0D77}"/>
          </ac:grpSpMkLst>
        </pc:grpChg>
        <pc:grpChg chg="mod">
          <ac:chgData name="Franz-Leopold Saitz" userId="b294f5be503e2ca8" providerId="LiveId" clId="{C6609436-A21F-BE45-BF6A-3FFCD0AB76F7}" dt="2025-01-19T14:38:15.523" v="410" actId="1076"/>
          <ac:grpSpMkLst>
            <pc:docMk/>
            <pc:sldMk cId="3729591441" sldId="297"/>
            <ac:grpSpMk id="109" creationId="{BFA99E34-1054-CF11-08DB-640E4D790352}"/>
          </ac:grpSpMkLst>
        </pc:grpChg>
        <pc:picChg chg="mod">
          <ac:chgData name="Franz-Leopold Saitz" userId="b294f5be503e2ca8" providerId="LiveId" clId="{C6609436-A21F-BE45-BF6A-3FFCD0AB76F7}" dt="2025-01-19T14:38:15.523" v="410" actId="1076"/>
          <ac:picMkLst>
            <pc:docMk/>
            <pc:sldMk cId="3729591441" sldId="297"/>
            <ac:picMk id="5" creationId="{11DAC0DE-CA64-EFE3-6AA0-F190BCF306A4}"/>
          </ac:picMkLst>
        </pc:picChg>
        <pc:picChg chg="mod">
          <ac:chgData name="Franz-Leopold Saitz" userId="b294f5be503e2ca8" providerId="LiveId" clId="{C6609436-A21F-BE45-BF6A-3FFCD0AB76F7}" dt="2025-01-19T14:38:15.523" v="410" actId="1076"/>
          <ac:picMkLst>
            <pc:docMk/>
            <pc:sldMk cId="3729591441" sldId="297"/>
            <ac:picMk id="8" creationId="{A864EADF-DF8D-099E-EB78-B8263291908A}"/>
          </ac:picMkLst>
        </pc:picChg>
        <pc:picChg chg="mod">
          <ac:chgData name="Franz-Leopold Saitz" userId="b294f5be503e2ca8" providerId="LiveId" clId="{C6609436-A21F-BE45-BF6A-3FFCD0AB76F7}" dt="2025-01-19T14:38:15.523" v="410" actId="1076"/>
          <ac:picMkLst>
            <pc:docMk/>
            <pc:sldMk cId="3729591441" sldId="297"/>
            <ac:picMk id="9" creationId="{B75E7D91-14CF-C3F2-7A91-DBE114F2CB18}"/>
          </ac:picMkLst>
        </pc:picChg>
        <pc:picChg chg="add mod">
          <ac:chgData name="Franz-Leopold Saitz" userId="b294f5be503e2ca8" providerId="LiveId" clId="{C6609436-A21F-BE45-BF6A-3FFCD0AB76F7}" dt="2025-01-19T14:35:09.476" v="303" actId="14100"/>
          <ac:picMkLst>
            <pc:docMk/>
            <pc:sldMk cId="3729591441" sldId="297"/>
            <ac:picMk id="10" creationId="{40924E28-15EC-793A-ED06-0B301DB805FB}"/>
          </ac:picMkLst>
        </pc:picChg>
        <pc:picChg chg="mod">
          <ac:chgData name="Franz-Leopold Saitz" userId="b294f5be503e2ca8" providerId="LiveId" clId="{C6609436-A21F-BE45-BF6A-3FFCD0AB76F7}" dt="2025-01-19T14:38:15.523" v="410" actId="1076"/>
          <ac:picMkLst>
            <pc:docMk/>
            <pc:sldMk cId="3729591441" sldId="297"/>
            <ac:picMk id="123" creationId="{DE1754C5-9F13-F9A1-9212-F68A8E7A3434}"/>
          </ac:picMkLst>
        </pc:picChg>
        <pc:picChg chg="mod">
          <ac:chgData name="Franz-Leopold Saitz" userId="b294f5be503e2ca8" providerId="LiveId" clId="{C6609436-A21F-BE45-BF6A-3FFCD0AB76F7}" dt="2025-01-19T14:38:15.523" v="410" actId="1076"/>
          <ac:picMkLst>
            <pc:docMk/>
            <pc:sldMk cId="3729591441" sldId="297"/>
            <ac:picMk id="124" creationId="{EF673528-61EA-EE4B-8CF6-4F2879B9D80D}"/>
          </ac:picMkLst>
        </pc:picChg>
        <pc:picChg chg="mod">
          <ac:chgData name="Franz-Leopold Saitz" userId="b294f5be503e2ca8" providerId="LiveId" clId="{C6609436-A21F-BE45-BF6A-3FFCD0AB76F7}" dt="2025-01-19T14:38:15.523" v="410" actId="1076"/>
          <ac:picMkLst>
            <pc:docMk/>
            <pc:sldMk cId="3729591441" sldId="297"/>
            <ac:picMk id="127" creationId="{191F836C-598B-48AB-1050-01399080C439}"/>
          </ac:picMkLst>
        </pc:picChg>
        <pc:picChg chg="mod">
          <ac:chgData name="Franz-Leopold Saitz" userId="b294f5be503e2ca8" providerId="LiveId" clId="{C6609436-A21F-BE45-BF6A-3FFCD0AB76F7}" dt="2025-01-19T14:38:15.523" v="410" actId="1076"/>
          <ac:picMkLst>
            <pc:docMk/>
            <pc:sldMk cId="3729591441" sldId="297"/>
            <ac:picMk id="128" creationId="{B70055A8-CE29-D7C4-57CF-D27794F45E4F}"/>
          </ac:picMkLst>
        </pc:picChg>
        <pc:picChg chg="mod">
          <ac:chgData name="Franz-Leopold Saitz" userId="b294f5be503e2ca8" providerId="LiveId" clId="{C6609436-A21F-BE45-BF6A-3FFCD0AB76F7}" dt="2025-01-19T14:38:15.523" v="410" actId="1076"/>
          <ac:picMkLst>
            <pc:docMk/>
            <pc:sldMk cId="3729591441" sldId="297"/>
            <ac:picMk id="141" creationId="{67816F60-730B-27F0-CD1F-5C221562892A}"/>
          </ac:picMkLst>
        </pc:picChg>
        <pc:picChg chg="mod">
          <ac:chgData name="Franz-Leopold Saitz" userId="b294f5be503e2ca8" providerId="LiveId" clId="{C6609436-A21F-BE45-BF6A-3FFCD0AB76F7}" dt="2025-01-19T14:38:15.523" v="410" actId="1076"/>
          <ac:picMkLst>
            <pc:docMk/>
            <pc:sldMk cId="3729591441" sldId="297"/>
            <ac:picMk id="143" creationId="{5375D044-8420-015E-C99A-46BC2AC0B70D}"/>
          </ac:picMkLst>
        </pc:picChg>
        <pc:cxnChg chg="mod">
          <ac:chgData name="Franz-Leopold Saitz" userId="b294f5be503e2ca8" providerId="LiveId" clId="{C6609436-A21F-BE45-BF6A-3FFCD0AB76F7}" dt="2025-01-19T14:38:15.523" v="410" actId="1076"/>
          <ac:cxnSpMkLst>
            <pc:docMk/>
            <pc:sldMk cId="3729591441" sldId="297"/>
            <ac:cxnSpMk id="82" creationId="{FF2C8DF4-E657-CE62-F910-AFC1AE531A9A}"/>
          </ac:cxnSpMkLst>
        </pc:cxnChg>
        <pc:cxnChg chg="mod">
          <ac:chgData name="Franz-Leopold Saitz" userId="b294f5be503e2ca8" providerId="LiveId" clId="{C6609436-A21F-BE45-BF6A-3FFCD0AB76F7}" dt="2025-01-19T14:38:15.523" v="410" actId="1076"/>
          <ac:cxnSpMkLst>
            <pc:docMk/>
            <pc:sldMk cId="3729591441" sldId="297"/>
            <ac:cxnSpMk id="83" creationId="{BA5091D0-5ACA-E7A3-B2B1-009DE52C788C}"/>
          </ac:cxnSpMkLst>
        </pc:cxnChg>
        <pc:cxnChg chg="mod">
          <ac:chgData name="Franz-Leopold Saitz" userId="b294f5be503e2ca8" providerId="LiveId" clId="{C6609436-A21F-BE45-BF6A-3FFCD0AB76F7}" dt="2025-01-19T14:38:15.523" v="410" actId="1076"/>
          <ac:cxnSpMkLst>
            <pc:docMk/>
            <pc:sldMk cId="3729591441" sldId="297"/>
            <ac:cxnSpMk id="136" creationId="{3B5B69CF-70FA-D6FB-7C12-CDC37A004381}"/>
          </ac:cxnSpMkLst>
        </pc:cxnChg>
        <pc:cxnChg chg="mod">
          <ac:chgData name="Franz-Leopold Saitz" userId="b294f5be503e2ca8" providerId="LiveId" clId="{C6609436-A21F-BE45-BF6A-3FFCD0AB76F7}" dt="2025-01-19T14:38:15.523" v="410" actId="1076"/>
          <ac:cxnSpMkLst>
            <pc:docMk/>
            <pc:sldMk cId="3729591441" sldId="297"/>
            <ac:cxnSpMk id="137" creationId="{5F7834FE-FC05-A265-BB68-3D1B5BE644AA}"/>
          </ac:cxnSpMkLst>
        </pc:cxnChg>
      </pc:sldChg>
      <pc:sldChg chg="modNotesTx">
        <pc:chgData name="Franz-Leopold Saitz" userId="b294f5be503e2ca8" providerId="LiveId" clId="{C6609436-A21F-BE45-BF6A-3FFCD0AB76F7}" dt="2025-01-19T07:53:56.798" v="287" actId="20577"/>
        <pc:sldMkLst>
          <pc:docMk/>
          <pc:sldMk cId="2451184903" sldId="299"/>
        </pc:sldMkLst>
      </pc:sldChg>
      <pc:sldChg chg="modSp mod modNotesTx">
        <pc:chgData name="Franz-Leopold Saitz" userId="b294f5be503e2ca8" providerId="LiveId" clId="{C6609436-A21F-BE45-BF6A-3FFCD0AB76F7}" dt="2025-01-19T07:40:07.922" v="162" actId="20577"/>
        <pc:sldMkLst>
          <pc:docMk/>
          <pc:sldMk cId="166124164" sldId="303"/>
        </pc:sldMkLst>
        <pc:spChg chg="mod">
          <ac:chgData name="Franz-Leopold Saitz" userId="b294f5be503e2ca8" providerId="LiveId" clId="{C6609436-A21F-BE45-BF6A-3FFCD0AB76F7}" dt="2025-01-19T07:39:31.953" v="150" actId="20577"/>
          <ac:spMkLst>
            <pc:docMk/>
            <pc:sldMk cId="166124164" sldId="303"/>
            <ac:spMk id="5" creationId="{1B78ADFA-E00C-8943-5175-2FF3BB13D42A}"/>
          </ac:spMkLst>
        </pc:spChg>
      </pc:sldChg>
      <pc:sldChg chg="modSp mod">
        <pc:chgData name="Franz-Leopold Saitz" userId="b294f5be503e2ca8" providerId="LiveId" clId="{C6609436-A21F-BE45-BF6A-3FFCD0AB76F7}" dt="2025-01-19T20:32:08.367" v="1055" actId="20577"/>
        <pc:sldMkLst>
          <pc:docMk/>
          <pc:sldMk cId="883473414" sldId="304"/>
        </pc:sldMkLst>
        <pc:spChg chg="mod">
          <ac:chgData name="Franz-Leopold Saitz" userId="b294f5be503e2ca8" providerId="LiveId" clId="{C6609436-A21F-BE45-BF6A-3FFCD0AB76F7}" dt="2025-01-19T20:32:08.367" v="1055" actId="20577"/>
          <ac:spMkLst>
            <pc:docMk/>
            <pc:sldMk cId="883473414" sldId="304"/>
            <ac:spMk id="24" creationId="{251CB52D-422E-14EB-FAFB-922B76DF3329}"/>
          </ac:spMkLst>
        </pc:spChg>
      </pc:sldChg>
      <pc:sldChg chg="delSp modSp mod modNotesTx">
        <pc:chgData name="Franz-Leopold Saitz" userId="b294f5be503e2ca8" providerId="LiveId" clId="{C6609436-A21F-BE45-BF6A-3FFCD0AB76F7}" dt="2025-01-19T20:33:57.718" v="1058" actId="1076"/>
        <pc:sldMkLst>
          <pc:docMk/>
          <pc:sldMk cId="777742928" sldId="306"/>
        </pc:sldMkLst>
        <pc:spChg chg="mod">
          <ac:chgData name="Franz-Leopold Saitz" userId="b294f5be503e2ca8" providerId="LiveId" clId="{C6609436-A21F-BE45-BF6A-3FFCD0AB76F7}" dt="2025-01-19T20:31:28.929" v="1054" actId="14100"/>
          <ac:spMkLst>
            <pc:docMk/>
            <pc:sldMk cId="777742928" sldId="306"/>
            <ac:spMk id="4" creationId="{13A716CA-73B1-13F0-4855-3C755785CE51}"/>
          </ac:spMkLst>
        </pc:spChg>
        <pc:picChg chg="mod">
          <ac:chgData name="Franz-Leopold Saitz" userId="b294f5be503e2ca8" providerId="LiveId" clId="{C6609436-A21F-BE45-BF6A-3FFCD0AB76F7}" dt="2025-01-19T20:33:57.718" v="1058" actId="1076"/>
          <ac:picMkLst>
            <pc:docMk/>
            <pc:sldMk cId="777742928" sldId="306"/>
            <ac:picMk id="7" creationId="{5CCAC73F-D924-29CB-49AB-705847DCE8BD}"/>
          </ac:picMkLst>
        </pc:picChg>
        <pc:picChg chg="del">
          <ac:chgData name="Franz-Leopold Saitz" userId="b294f5be503e2ca8" providerId="LiveId" clId="{C6609436-A21F-BE45-BF6A-3FFCD0AB76F7}" dt="2025-01-19T20:31:18.280" v="1051" actId="478"/>
          <ac:picMkLst>
            <pc:docMk/>
            <pc:sldMk cId="777742928" sldId="306"/>
            <ac:picMk id="8" creationId="{D243FE46-49BB-0101-F4BD-363297CC700A}"/>
          </ac:picMkLst>
        </pc:picChg>
        <pc:picChg chg="mod">
          <ac:chgData name="Franz-Leopold Saitz" userId="b294f5be503e2ca8" providerId="LiveId" clId="{C6609436-A21F-BE45-BF6A-3FFCD0AB76F7}" dt="2025-01-19T20:31:24.488" v="1053" actId="1076"/>
          <ac:picMkLst>
            <pc:docMk/>
            <pc:sldMk cId="777742928" sldId="306"/>
            <ac:picMk id="11" creationId="{E3E4066A-02A8-4FC7-72AE-DE916DD52A3D}"/>
          </ac:picMkLst>
        </pc:picChg>
      </pc:sldChg>
      <pc:sldChg chg="modSp mod modNotesTx">
        <pc:chgData name="Franz-Leopold Saitz" userId="b294f5be503e2ca8" providerId="LiveId" clId="{C6609436-A21F-BE45-BF6A-3FFCD0AB76F7}" dt="2025-01-19T20:34:34.133" v="1063" actId="1076"/>
        <pc:sldMkLst>
          <pc:docMk/>
          <pc:sldMk cId="2877516723" sldId="307"/>
        </pc:sldMkLst>
        <pc:picChg chg="mod">
          <ac:chgData name="Franz-Leopold Saitz" userId="b294f5be503e2ca8" providerId="LiveId" clId="{C6609436-A21F-BE45-BF6A-3FFCD0AB76F7}" dt="2025-01-19T20:34:30.352" v="1062" actId="14100"/>
          <ac:picMkLst>
            <pc:docMk/>
            <pc:sldMk cId="2877516723" sldId="307"/>
            <ac:picMk id="9" creationId="{542A8150-F819-561E-6028-29AD9F2C7F2D}"/>
          </ac:picMkLst>
        </pc:picChg>
        <pc:picChg chg="mod">
          <ac:chgData name="Franz-Leopold Saitz" userId="b294f5be503e2ca8" providerId="LiveId" clId="{C6609436-A21F-BE45-BF6A-3FFCD0AB76F7}" dt="2025-01-19T20:34:34.133" v="1063" actId="1076"/>
          <ac:picMkLst>
            <pc:docMk/>
            <pc:sldMk cId="2877516723" sldId="307"/>
            <ac:picMk id="11" creationId="{4C9A92F1-0710-7CA2-1842-AF614305B33C}"/>
          </ac:picMkLst>
        </pc:picChg>
        <pc:picChg chg="mod">
          <ac:chgData name="Franz-Leopold Saitz" userId="b294f5be503e2ca8" providerId="LiveId" clId="{C6609436-A21F-BE45-BF6A-3FFCD0AB76F7}" dt="2025-01-19T20:34:24.515" v="1060" actId="14100"/>
          <ac:picMkLst>
            <pc:docMk/>
            <pc:sldMk cId="2877516723" sldId="307"/>
            <ac:picMk id="13" creationId="{4B73392A-33DA-3DD8-C19C-3F7EDD73FA26}"/>
          </ac:picMkLst>
        </pc:picChg>
      </pc:sldChg>
      <pc:sldChg chg="modNotesTx">
        <pc:chgData name="Franz-Leopold Saitz" userId="b294f5be503e2ca8" providerId="LiveId" clId="{C6609436-A21F-BE45-BF6A-3FFCD0AB76F7}" dt="2025-01-19T07:43:06.393" v="192"/>
        <pc:sldMkLst>
          <pc:docMk/>
          <pc:sldMk cId="3294848791" sldId="308"/>
        </pc:sldMkLst>
      </pc:sldChg>
      <pc:sldChg chg="modNotesTx">
        <pc:chgData name="Franz-Leopold Saitz" userId="b294f5be503e2ca8" providerId="LiveId" clId="{C6609436-A21F-BE45-BF6A-3FFCD0AB76F7}" dt="2025-01-19T07:43:53.639" v="194" actId="20577"/>
        <pc:sldMkLst>
          <pc:docMk/>
          <pc:sldMk cId="1626686590" sldId="309"/>
        </pc:sldMkLst>
      </pc:sldChg>
      <pc:sldChg chg="modNotesTx">
        <pc:chgData name="Franz-Leopold Saitz" userId="b294f5be503e2ca8" providerId="LiveId" clId="{C6609436-A21F-BE45-BF6A-3FFCD0AB76F7}" dt="2025-01-19T07:45:45.034" v="198" actId="20577"/>
        <pc:sldMkLst>
          <pc:docMk/>
          <pc:sldMk cId="1431618615" sldId="312"/>
        </pc:sldMkLst>
      </pc:sldChg>
      <pc:sldChg chg="modNotesTx">
        <pc:chgData name="Franz-Leopold Saitz" userId="b294f5be503e2ca8" providerId="LiveId" clId="{C6609436-A21F-BE45-BF6A-3FFCD0AB76F7}" dt="2025-01-19T07:47:41.858" v="253" actId="20577"/>
        <pc:sldMkLst>
          <pc:docMk/>
          <pc:sldMk cId="3420394224" sldId="314"/>
        </pc:sldMkLst>
      </pc:sldChg>
      <pc:sldChg chg="modSp mod modNotesTx">
        <pc:chgData name="Franz-Leopold Saitz" userId="b294f5be503e2ca8" providerId="LiveId" clId="{C6609436-A21F-BE45-BF6A-3FFCD0AB76F7}" dt="2025-01-19T07:48:13.983" v="279" actId="20577"/>
        <pc:sldMkLst>
          <pc:docMk/>
          <pc:sldMk cId="1720881968" sldId="315"/>
        </pc:sldMkLst>
        <pc:spChg chg="mod">
          <ac:chgData name="Franz-Leopold Saitz" userId="b294f5be503e2ca8" providerId="LiveId" clId="{C6609436-A21F-BE45-BF6A-3FFCD0AB76F7}" dt="2025-01-19T07:48:13.983" v="279" actId="20577"/>
          <ac:spMkLst>
            <pc:docMk/>
            <pc:sldMk cId="1720881968" sldId="315"/>
            <ac:spMk id="5" creationId="{9156DB68-F3ED-2420-FAB2-1A6E3D1654B5}"/>
          </ac:spMkLst>
        </pc:spChg>
      </pc:sldChg>
      <pc:sldChg chg="modNotesTx">
        <pc:chgData name="Franz-Leopold Saitz" userId="b294f5be503e2ca8" providerId="LiveId" clId="{C6609436-A21F-BE45-BF6A-3FFCD0AB76F7}" dt="2025-01-19T07:54:50.229" v="288" actId="20577"/>
        <pc:sldMkLst>
          <pc:docMk/>
          <pc:sldMk cId="2499778315" sldId="316"/>
        </pc:sldMkLst>
      </pc:sldChg>
      <pc:sldChg chg="modSp mod modNotesTx">
        <pc:chgData name="Franz-Leopold Saitz" userId="b294f5be503e2ca8" providerId="LiveId" clId="{C6609436-A21F-BE45-BF6A-3FFCD0AB76F7}" dt="2025-01-19T07:33:06.286" v="18" actId="20577"/>
        <pc:sldMkLst>
          <pc:docMk/>
          <pc:sldMk cId="3261308565" sldId="318"/>
        </pc:sldMkLst>
        <pc:spChg chg="mod">
          <ac:chgData name="Franz-Leopold Saitz" userId="b294f5be503e2ca8" providerId="LiveId" clId="{C6609436-A21F-BE45-BF6A-3FFCD0AB76F7}" dt="2025-01-18T13:40:19.045" v="0" actId="1076"/>
          <ac:spMkLst>
            <pc:docMk/>
            <pc:sldMk cId="3261308565" sldId="318"/>
            <ac:spMk id="9" creationId="{3AA68640-3370-986B-2BF0-71D4F1E6974C}"/>
          </ac:spMkLst>
        </pc:spChg>
      </pc:sldChg>
      <pc:sldChg chg="modSp mod">
        <pc:chgData name="Franz-Leopold Saitz" userId="b294f5be503e2ca8" providerId="LiveId" clId="{C6609436-A21F-BE45-BF6A-3FFCD0AB76F7}" dt="2025-01-19T07:32:25.999" v="12" actId="20577"/>
        <pc:sldMkLst>
          <pc:docMk/>
          <pc:sldMk cId="3205640204" sldId="320"/>
        </pc:sldMkLst>
        <pc:spChg chg="mod">
          <ac:chgData name="Franz-Leopold Saitz" userId="b294f5be503e2ca8" providerId="LiveId" clId="{C6609436-A21F-BE45-BF6A-3FFCD0AB76F7}" dt="2025-01-19T07:32:25.999" v="12" actId="20577"/>
          <ac:spMkLst>
            <pc:docMk/>
            <pc:sldMk cId="3205640204" sldId="320"/>
            <ac:spMk id="3" creationId="{5690E1ED-981D-EB41-17DC-E899422A901D}"/>
          </ac:spMkLst>
        </pc:spChg>
      </pc:sldChg>
      <pc:sldChg chg="addSp delSp modSp new mod modNotesTx">
        <pc:chgData name="Franz-Leopold Saitz" userId="b294f5be503e2ca8" providerId="LiveId" clId="{C6609436-A21F-BE45-BF6A-3FFCD0AB76F7}" dt="2025-01-19T20:32:54.207" v="1057" actId="1076"/>
        <pc:sldMkLst>
          <pc:docMk/>
          <pc:sldMk cId="1488234954" sldId="321"/>
        </pc:sldMkLst>
        <pc:spChg chg="del">
          <ac:chgData name="Franz-Leopold Saitz" userId="b294f5be503e2ca8" providerId="LiveId" clId="{C6609436-A21F-BE45-BF6A-3FFCD0AB76F7}" dt="2025-01-19T16:24:40.564" v="864" actId="478"/>
          <ac:spMkLst>
            <pc:docMk/>
            <pc:sldMk cId="1488234954" sldId="321"/>
            <ac:spMk id="3" creationId="{4C634060-7B6E-1EA6-6A6B-B4FFF5B58562}"/>
          </ac:spMkLst>
        </pc:spChg>
        <pc:spChg chg="mod">
          <ac:chgData name="Franz-Leopold Saitz" userId="b294f5be503e2ca8" providerId="LiveId" clId="{C6609436-A21F-BE45-BF6A-3FFCD0AB76F7}" dt="2025-01-19T14:43:10.853" v="824" actId="20577"/>
          <ac:spMkLst>
            <pc:docMk/>
            <pc:sldMk cId="1488234954" sldId="321"/>
            <ac:spMk id="4" creationId="{9FD4A5F2-2D14-8A1F-81B6-4DF1127E2FDA}"/>
          </ac:spMkLst>
        </pc:spChg>
        <pc:spChg chg="mod">
          <ac:chgData name="Franz-Leopold Saitz" userId="b294f5be503e2ca8" providerId="LiveId" clId="{C6609436-A21F-BE45-BF6A-3FFCD0AB76F7}" dt="2025-01-19T20:31:10.487" v="1050" actId="20577"/>
          <ac:spMkLst>
            <pc:docMk/>
            <pc:sldMk cId="1488234954" sldId="321"/>
            <ac:spMk id="5" creationId="{C7B34D9E-FEDD-4886-4043-EB0C41764FC9}"/>
          </ac:spMkLst>
        </pc:spChg>
        <pc:picChg chg="add mod">
          <ac:chgData name="Franz-Leopold Saitz" userId="b294f5be503e2ca8" providerId="LiveId" clId="{C6609436-A21F-BE45-BF6A-3FFCD0AB76F7}" dt="2025-01-19T20:32:50.294" v="1056" actId="1076"/>
          <ac:picMkLst>
            <pc:docMk/>
            <pc:sldMk cId="1488234954" sldId="321"/>
            <ac:picMk id="7" creationId="{CF8E96D5-5616-F6F9-0EEB-72817CB642D4}"/>
          </ac:picMkLst>
        </pc:picChg>
        <pc:picChg chg="add mod">
          <ac:chgData name="Franz-Leopold Saitz" userId="b294f5be503e2ca8" providerId="LiveId" clId="{C6609436-A21F-BE45-BF6A-3FFCD0AB76F7}" dt="2025-01-19T20:32:54.207" v="1057" actId="1076"/>
          <ac:picMkLst>
            <pc:docMk/>
            <pc:sldMk cId="1488234954" sldId="321"/>
            <ac:picMk id="9" creationId="{0FD474A6-F7BA-70B6-29D2-A3CC175FC80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7723A2-292C-4B82-9141-653C34C668F9}" type="datetimeFigureOut">
              <a:rPr lang="de-DE" smtClean="0"/>
              <a:t>21.01.25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B12D8-7847-482D-A10A-29353298B7FA}" type="slidenum">
              <a:rPr lang="de-DE" smtClean="0"/>
              <a:t>‹Nr.›</a:t>
            </a:fld>
            <a:endParaRPr lang="de-DE"/>
          </a:p>
        </p:txBody>
      </p:sp>
    </p:spTree>
    <p:extLst>
      <p:ext uri="{BB962C8B-B14F-4D97-AF65-F5344CB8AC3E}">
        <p14:creationId xmlns:p14="http://schemas.microsoft.com/office/powerpoint/2010/main" val="1085746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29B12D8-7847-482D-A10A-29353298B7FA}" type="slidenum">
              <a:rPr lang="de-DE" smtClean="0"/>
              <a:t>1</a:t>
            </a:fld>
            <a:endParaRPr lang="de-DE"/>
          </a:p>
        </p:txBody>
      </p:sp>
    </p:spTree>
    <p:extLst>
      <p:ext uri="{BB962C8B-B14F-4D97-AF65-F5344CB8AC3E}">
        <p14:creationId xmlns:p14="http://schemas.microsoft.com/office/powerpoint/2010/main" val="3673671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i="1" dirty="0"/>
              <a:t>Überblick über groben Tagesablauf geben, gerne eigene Erfahrungen mit einfließen lassen</a:t>
            </a:r>
          </a:p>
          <a:p>
            <a:pPr marL="171450" indent="-171450">
              <a:buFont typeface="Arial" panose="020B0604020202020204" pitchFamily="34" charset="0"/>
              <a:buChar char="•"/>
            </a:pPr>
            <a:endParaRPr lang="de-DE" i="1" dirty="0"/>
          </a:p>
          <a:p>
            <a:pPr marL="171450" indent="-171450">
              <a:buFont typeface="Arial" panose="020B0604020202020204" pitchFamily="34" charset="0"/>
              <a:buChar char="•"/>
            </a:pPr>
            <a:r>
              <a:rPr lang="de-DE" i="0" dirty="0"/>
              <a:t>Aber: Leben in der Lage! </a:t>
            </a:r>
            <a:r>
              <a:rPr lang="de-DE" i="0" dirty="0">
                <a:sym typeface="Wingdings" pitchFamily="2" charset="2"/>
              </a:rPr>
              <a:t> </a:t>
            </a:r>
            <a:r>
              <a:rPr lang="de-DE" i="0" dirty="0"/>
              <a:t>Tagesablauf kann sich aufgrund spontaner Ereignisse ändern (Luftalarm, Ankunft LKW, Großmarkt, …)</a:t>
            </a:r>
          </a:p>
        </p:txBody>
      </p:sp>
      <p:sp>
        <p:nvSpPr>
          <p:cNvPr id="4" name="Foliennummernplatzhalter 3"/>
          <p:cNvSpPr>
            <a:spLocks noGrp="1"/>
          </p:cNvSpPr>
          <p:nvPr>
            <p:ph type="sldNum" sz="quarter" idx="5"/>
          </p:nvPr>
        </p:nvSpPr>
        <p:spPr/>
        <p:txBody>
          <a:bodyPr/>
          <a:lstStyle/>
          <a:p>
            <a:fld id="{329B12D8-7847-482D-A10A-29353298B7FA}" type="slidenum">
              <a:rPr lang="de-DE" smtClean="0"/>
              <a:t>11</a:t>
            </a:fld>
            <a:endParaRPr lang="de-DE"/>
          </a:p>
        </p:txBody>
      </p:sp>
    </p:spTree>
    <p:extLst>
      <p:ext uri="{BB962C8B-B14F-4D97-AF65-F5344CB8AC3E}">
        <p14:creationId xmlns:p14="http://schemas.microsoft.com/office/powerpoint/2010/main" val="1262953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i="1" dirty="0"/>
              <a:t>Überblick über Lieferorte geben, gerne eigene Erfahrungen und Beispiele mit einfließen lassen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i="0" dirty="0"/>
              <a:t>Lieferorte kommunizieren vorab den Bedarf </a:t>
            </a:r>
            <a:r>
              <a:rPr lang="de-DE" i="0" dirty="0">
                <a:sym typeface="Wingdings" pitchFamily="2" charset="2"/>
              </a:rPr>
              <a:t></a:t>
            </a:r>
            <a:r>
              <a:rPr lang="de-DE" i="0" dirty="0"/>
              <a:t> so wird nur geliefert, was auch gebraucht wird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i="0" dirty="0"/>
              <a:t>Alle Empfänger sind staatl. geprüfte Organisationen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i="0" dirty="0"/>
              <a:t>Mit Uni Czernowitz seit Sommer 2024 spezieller Vertrag über Zusammenarbeit</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329B12D8-7847-482D-A10A-29353298B7FA}" type="slidenum">
              <a:rPr lang="de-DE" smtClean="0"/>
              <a:t>12</a:t>
            </a:fld>
            <a:endParaRPr lang="de-DE"/>
          </a:p>
        </p:txBody>
      </p:sp>
    </p:spTree>
    <p:extLst>
      <p:ext uri="{BB962C8B-B14F-4D97-AF65-F5344CB8AC3E}">
        <p14:creationId xmlns:p14="http://schemas.microsoft.com/office/powerpoint/2010/main" val="39407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i="1" dirty="0"/>
              <a:t>Organigramm nicht im Detail vorstellen, soll nur Organisation hinter Einsatz der Volontäre vor Ort verdeutlichen </a:t>
            </a:r>
          </a:p>
        </p:txBody>
      </p:sp>
      <p:sp>
        <p:nvSpPr>
          <p:cNvPr id="4" name="Foliennummernplatzhalter 3"/>
          <p:cNvSpPr>
            <a:spLocks noGrp="1"/>
          </p:cNvSpPr>
          <p:nvPr>
            <p:ph type="sldNum" sz="quarter" idx="5"/>
          </p:nvPr>
        </p:nvSpPr>
        <p:spPr/>
        <p:txBody>
          <a:bodyPr/>
          <a:lstStyle/>
          <a:p>
            <a:fld id="{329B12D8-7847-482D-A10A-29353298B7FA}" type="slidenum">
              <a:rPr lang="de-DE" smtClean="0"/>
              <a:t>13</a:t>
            </a:fld>
            <a:endParaRPr lang="de-DE"/>
          </a:p>
        </p:txBody>
      </p:sp>
    </p:spTree>
    <p:extLst>
      <p:ext uri="{BB962C8B-B14F-4D97-AF65-F5344CB8AC3E}">
        <p14:creationId xmlns:p14="http://schemas.microsoft.com/office/powerpoint/2010/main" val="2550611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Vorstellung einzelner Projekte innerhalb der Mission</a:t>
            </a:r>
          </a:p>
        </p:txBody>
      </p:sp>
      <p:sp>
        <p:nvSpPr>
          <p:cNvPr id="4" name="Foliennummernplatzhalter 3"/>
          <p:cNvSpPr>
            <a:spLocks noGrp="1"/>
          </p:cNvSpPr>
          <p:nvPr>
            <p:ph type="sldNum" sz="quarter" idx="5"/>
          </p:nvPr>
        </p:nvSpPr>
        <p:spPr/>
        <p:txBody>
          <a:bodyPr/>
          <a:lstStyle/>
          <a:p>
            <a:fld id="{329B12D8-7847-482D-A10A-29353298B7FA}" type="slidenum">
              <a:rPr lang="de-DE" smtClean="0"/>
              <a:t>14</a:t>
            </a:fld>
            <a:endParaRPr lang="de-DE"/>
          </a:p>
        </p:txBody>
      </p:sp>
    </p:spTree>
    <p:extLst>
      <p:ext uri="{BB962C8B-B14F-4D97-AF65-F5344CB8AC3E}">
        <p14:creationId xmlns:p14="http://schemas.microsoft.com/office/powerpoint/2010/main" val="4150710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Kanadische Hilfsorganisation</a:t>
            </a:r>
          </a:p>
          <a:p>
            <a:pPr marL="171450" indent="-171450">
              <a:buFont typeface="Arial" panose="020B0604020202020204" pitchFamily="34" charset="0"/>
              <a:buChar char="•"/>
            </a:pPr>
            <a:r>
              <a:rPr lang="de-DE" dirty="0"/>
              <a:t>Weltweit aktiv</a:t>
            </a:r>
          </a:p>
          <a:p>
            <a:pPr marL="171450" indent="-171450">
              <a:buFont typeface="Arial" panose="020B0604020202020204" pitchFamily="34" charset="0"/>
              <a:buChar char="•"/>
            </a:pPr>
            <a:r>
              <a:rPr lang="de-DE" dirty="0"/>
              <a:t>Je zwei Freiwillige Teil des „Mission Siret“-Teams</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err="1"/>
              <a:t>Foodhamper</a:t>
            </a:r>
            <a:endParaRPr lang="de-DE" dirty="0"/>
          </a:p>
          <a:p>
            <a:pPr marL="628650" lvl="1" indent="-171450">
              <a:buFont typeface="Arial" panose="020B0604020202020204" pitchFamily="34" charset="0"/>
              <a:buChar char="•"/>
            </a:pPr>
            <a:r>
              <a:rPr lang="de-DE" dirty="0"/>
              <a:t>Pappkarton enthält</a:t>
            </a:r>
            <a:r>
              <a:rPr lang="de-DE" dirty="0">
                <a:solidFill>
                  <a:schemeClr val="tx1"/>
                </a:solidFill>
              </a:rPr>
              <a:t> </a:t>
            </a:r>
            <a:r>
              <a:rPr lang="de-DE" dirty="0">
                <a:solidFill>
                  <a:schemeClr val="tx2"/>
                </a:solidFill>
              </a:rPr>
              <a:t>Grundnahrungsmittel zur Versorgung von 4 Personen für eine Woche</a:t>
            </a:r>
          </a:p>
          <a:p>
            <a:pPr marL="628650" lvl="1" indent="-171450">
              <a:buFont typeface="Arial" panose="020B0604020202020204" pitchFamily="34" charset="0"/>
              <a:buChar char="•"/>
            </a:pPr>
            <a:r>
              <a:rPr lang="de-DE" dirty="0">
                <a:solidFill>
                  <a:schemeClr val="tx2"/>
                </a:solidFill>
              </a:rPr>
              <a:t>GM-Freiwillige packen Vorrat für einige Wochen in eigenem Teil der Halle in Siret</a:t>
            </a:r>
          </a:p>
          <a:p>
            <a:pPr marL="171450" indent="-171450">
              <a:buFont typeface="Arial" panose="020B0604020202020204" pitchFamily="34" charset="0"/>
              <a:buChar char="•"/>
            </a:pPr>
            <a:r>
              <a:rPr lang="de-DE" dirty="0"/>
              <a:t>Family Emergency Kits</a:t>
            </a:r>
          </a:p>
          <a:p>
            <a:pPr marL="628650" lvl="1" indent="-171450">
              <a:buFont typeface="Arial" panose="020B0604020202020204" pitchFamily="34" charset="0"/>
              <a:buChar char="•"/>
            </a:pPr>
            <a:r>
              <a:rPr lang="de-DE" i="1" dirty="0">
                <a:solidFill>
                  <a:srgbClr val="FF0000"/>
                </a:solidFill>
              </a:rPr>
              <a:t>Weitere Informationen auf nächster Folie</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329B12D8-7847-482D-A10A-29353298B7FA}" type="slidenum">
              <a:rPr lang="de-DE" smtClean="0"/>
              <a:t>15</a:t>
            </a:fld>
            <a:endParaRPr lang="de-DE"/>
          </a:p>
        </p:txBody>
      </p:sp>
    </p:spTree>
    <p:extLst>
      <p:ext uri="{BB962C8B-B14F-4D97-AF65-F5344CB8AC3E}">
        <p14:creationId xmlns:p14="http://schemas.microsoft.com/office/powerpoint/2010/main" val="3511377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Wasserfilter von Global Medic</a:t>
            </a:r>
          </a:p>
          <a:p>
            <a:pPr marL="171450" indent="-171450">
              <a:buFont typeface="Arial" panose="020B0604020202020204" pitchFamily="34" charset="0"/>
              <a:buChar char="•"/>
            </a:pPr>
            <a:r>
              <a:rPr lang="de-DE" dirty="0"/>
              <a:t>Reinigt Brauchwasser in Trinkwasser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Entfernt 99% aller Bakterien und Keime</a:t>
            </a:r>
          </a:p>
          <a:p>
            <a:pPr marL="171450" indent="-171450">
              <a:buFont typeface="Arial" panose="020B0604020202020204" pitchFamily="34" charset="0"/>
              <a:buChar char="•"/>
            </a:pPr>
            <a:r>
              <a:rPr lang="de-DE" dirty="0"/>
              <a:t>Garantiert Versorgung einer Familie für ein Jahr</a:t>
            </a:r>
          </a:p>
          <a:p>
            <a:pPr marL="171450" indent="-171450">
              <a:buFont typeface="Arial" panose="020B0604020202020204" pitchFamily="34" charset="0"/>
              <a:buChar char="•"/>
            </a:pPr>
            <a:r>
              <a:rPr lang="de-DE" dirty="0"/>
              <a:t>Energieunabhängig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olidFill>
                  <a:srgbClr val="FF0000"/>
                </a:solidFill>
              </a:rPr>
              <a:t>Werden verpackt aus Kanada geliefert</a:t>
            </a:r>
            <a:endParaRPr lang="de-DE" dirty="0"/>
          </a:p>
          <a:p>
            <a:pPr marL="171450" indent="-171450">
              <a:buFont typeface="Arial" panose="020B0604020202020204" pitchFamily="34" charset="0"/>
              <a:buChar char="•"/>
            </a:pPr>
            <a:r>
              <a:rPr lang="de-DE" dirty="0"/>
              <a:t>Finanzierung durch Global Medic und Mission Siret</a:t>
            </a:r>
          </a:p>
          <a:p>
            <a:pPr marL="171450" indent="-171450">
              <a:buFont typeface="Arial" panose="020B0604020202020204" pitchFamily="34" charset="0"/>
              <a:buChar char="•"/>
            </a:pPr>
            <a:r>
              <a:rPr lang="de-DE" dirty="0"/>
              <a:t>Paket beinhaltet zusätzlich Zahnbürste, Zahnpasta, Shampoo, Seife und Solarlampe</a:t>
            </a:r>
          </a:p>
          <a:p>
            <a:pPr marL="171450" indent="-171450">
              <a:buFont typeface="Arial" panose="020B0604020202020204" pitchFamily="34" charset="0"/>
              <a:buChar char="•"/>
            </a:pPr>
            <a:r>
              <a:rPr lang="de-DE" dirty="0"/>
              <a:t>Preis: 20€</a:t>
            </a:r>
          </a:p>
        </p:txBody>
      </p:sp>
      <p:sp>
        <p:nvSpPr>
          <p:cNvPr id="4" name="Foliennummernplatzhalter 3"/>
          <p:cNvSpPr>
            <a:spLocks noGrp="1"/>
          </p:cNvSpPr>
          <p:nvPr>
            <p:ph type="sldNum" sz="quarter" idx="5"/>
          </p:nvPr>
        </p:nvSpPr>
        <p:spPr/>
        <p:txBody>
          <a:bodyPr/>
          <a:lstStyle/>
          <a:p>
            <a:fld id="{329B12D8-7847-482D-A10A-29353298B7FA}" type="slidenum">
              <a:rPr lang="de-DE" smtClean="0"/>
              <a:t>16</a:t>
            </a:fld>
            <a:endParaRPr lang="de-DE"/>
          </a:p>
        </p:txBody>
      </p:sp>
    </p:spTree>
    <p:extLst>
      <p:ext uri="{BB962C8B-B14F-4D97-AF65-F5344CB8AC3E}">
        <p14:creationId xmlns:p14="http://schemas.microsoft.com/office/powerpoint/2010/main" val="3444477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Weihnachtspäckchen Aktion</a:t>
            </a:r>
          </a:p>
          <a:p>
            <a:pPr marL="171450" indent="-171450">
              <a:buFont typeface="Arial" panose="020B0604020202020204" pitchFamily="34" charset="0"/>
              <a:buChar char="•"/>
            </a:pPr>
            <a:r>
              <a:rPr lang="de-DE" dirty="0"/>
              <a:t>Weihnachtspäckchen für Kinder in Ukraine und Siret </a:t>
            </a:r>
          </a:p>
          <a:p>
            <a:pPr marL="171450" indent="-171450">
              <a:buFont typeface="Arial" panose="020B0604020202020204" pitchFamily="34" charset="0"/>
              <a:buChar char="•"/>
            </a:pPr>
            <a:r>
              <a:rPr lang="de-DE" dirty="0"/>
              <a:t>Privatleute in Deutschland packen im Oktober/November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Transport nach Siret</a:t>
            </a:r>
          </a:p>
          <a:p>
            <a:pPr marL="171450" indent="-171450">
              <a:buFont typeface="Arial" panose="020B0604020202020204" pitchFamily="34" charset="0"/>
              <a:buChar char="•"/>
            </a:pPr>
            <a:r>
              <a:rPr lang="de-DE" dirty="0"/>
              <a:t>Austeilen im Dezember</a:t>
            </a:r>
          </a:p>
          <a:p>
            <a:pPr marL="171450" indent="-171450">
              <a:buFont typeface="Arial" panose="020B0604020202020204" pitchFamily="34" charset="0"/>
              <a:buChar char="•"/>
            </a:pPr>
            <a:r>
              <a:rPr lang="de-DE" dirty="0"/>
              <a:t>Enthalten</a:t>
            </a:r>
          </a:p>
          <a:p>
            <a:pPr marL="628650" lvl="1" indent="-171450">
              <a:buFont typeface="Arial" panose="020B0604020202020204" pitchFamily="34" charset="0"/>
              <a:buChar char="•"/>
            </a:pPr>
            <a:r>
              <a:rPr lang="de-DE" dirty="0">
                <a:solidFill>
                  <a:srgbClr val="0D163A"/>
                </a:solidFill>
                <a:effectLst/>
                <a:latin typeface="Maven Johanniter" panose="020B0504010101010104" pitchFamily="34" charset="77"/>
              </a:rPr>
              <a:t>Bilderbücher</a:t>
            </a:r>
          </a:p>
          <a:p>
            <a:pPr marL="628650" lvl="1" indent="-171450">
              <a:buFont typeface="Arial" panose="020B0604020202020204" pitchFamily="34" charset="0"/>
              <a:buChar char="•"/>
            </a:pPr>
            <a:r>
              <a:rPr lang="de-DE" dirty="0">
                <a:solidFill>
                  <a:srgbClr val="0D163A"/>
                </a:solidFill>
                <a:effectLst/>
                <a:latin typeface="Maven Johanniter" panose="020B0504010101010104" pitchFamily="34" charset="77"/>
              </a:rPr>
              <a:t>Süßigkeiten</a:t>
            </a:r>
          </a:p>
          <a:p>
            <a:pPr marL="628650" lvl="1" indent="-171450">
              <a:buFont typeface="Arial" panose="020B0604020202020204" pitchFamily="34" charset="0"/>
              <a:buChar char="•"/>
            </a:pPr>
            <a:r>
              <a:rPr lang="de-DE" dirty="0">
                <a:solidFill>
                  <a:srgbClr val="0D163A"/>
                </a:solidFill>
                <a:effectLst/>
                <a:latin typeface="Maven Johanniter" panose="020B0504010101010104" pitchFamily="34" charset="77"/>
              </a:rPr>
              <a:t>Spielzeug</a:t>
            </a:r>
          </a:p>
          <a:p>
            <a:pPr marL="628650" lvl="1" indent="-171450">
              <a:buFont typeface="Arial" panose="020B0604020202020204" pitchFamily="34" charset="0"/>
              <a:buChar char="•"/>
            </a:pPr>
            <a:r>
              <a:rPr lang="de-DE" dirty="0">
                <a:solidFill>
                  <a:srgbClr val="0D163A"/>
                </a:solidFill>
                <a:effectLst/>
                <a:latin typeface="Maven Johanniter" panose="020B0504010101010104" pitchFamily="34" charset="77"/>
              </a:rPr>
              <a:t>Hygiene-Produkte</a:t>
            </a:r>
          </a:p>
          <a:p>
            <a:pPr marL="171450" lvl="0" indent="-171450">
              <a:buFont typeface="Arial" panose="020B0604020202020204" pitchFamily="34" charset="0"/>
              <a:buChar char="•"/>
            </a:pPr>
            <a:r>
              <a:rPr lang="de-DE" dirty="0">
                <a:solidFill>
                  <a:srgbClr val="0D163A"/>
                </a:solidFill>
                <a:effectLst/>
                <a:latin typeface="Maven Johanniter" panose="020B0504010101010104" pitchFamily="34" charset="77"/>
              </a:rPr>
              <a:t>Deutschlandweit Packaktionen</a:t>
            </a:r>
          </a:p>
          <a:p>
            <a:pPr marL="171450" lvl="0" indent="-171450">
              <a:buFont typeface="Arial" panose="020B0604020202020204" pitchFamily="34" charset="0"/>
              <a:buChar char="•"/>
            </a:pPr>
            <a:r>
              <a:rPr lang="de-DE" dirty="0">
                <a:solidFill>
                  <a:srgbClr val="0D163A"/>
                </a:solidFill>
                <a:effectLst/>
                <a:latin typeface="Maven Johanniter" panose="020B0504010101010104" pitchFamily="34" charset="77"/>
              </a:rPr>
              <a:t>2024: 4000 Päckchen</a:t>
            </a:r>
          </a:p>
        </p:txBody>
      </p:sp>
      <p:sp>
        <p:nvSpPr>
          <p:cNvPr id="4" name="Foliennummernplatzhalter 3"/>
          <p:cNvSpPr>
            <a:spLocks noGrp="1"/>
          </p:cNvSpPr>
          <p:nvPr>
            <p:ph type="sldNum" sz="quarter" idx="5"/>
          </p:nvPr>
        </p:nvSpPr>
        <p:spPr/>
        <p:txBody>
          <a:bodyPr/>
          <a:lstStyle/>
          <a:p>
            <a:fld id="{329B12D8-7847-482D-A10A-29353298B7FA}" type="slidenum">
              <a:rPr lang="de-DE" smtClean="0"/>
              <a:t>17</a:t>
            </a:fld>
            <a:endParaRPr lang="de-DE"/>
          </a:p>
        </p:txBody>
      </p:sp>
    </p:spTree>
    <p:extLst>
      <p:ext uri="{BB962C8B-B14F-4D97-AF65-F5344CB8AC3E}">
        <p14:creationId xmlns:p14="http://schemas.microsoft.com/office/powerpoint/2010/main" val="1749448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Eigens entwickeltes Ofen-Modell zum Heizen und Kochen</a:t>
            </a:r>
          </a:p>
          <a:p>
            <a:pPr marL="171450" indent="-171450">
              <a:buFont typeface="Arial" panose="020B0604020202020204" pitchFamily="34" charset="0"/>
              <a:buChar char="•"/>
            </a:pPr>
            <a:r>
              <a:rPr lang="de-DE" dirty="0"/>
              <a:t>Kompakt und gut transportabel </a:t>
            </a:r>
            <a:r>
              <a:rPr lang="de-DE" dirty="0">
                <a:sym typeface="Wingdings" pitchFamily="2" charset="2"/>
              </a:rPr>
              <a:t> Mehrere Öfen passen genau auf eine Euro-Palette -&gt; ist wichtig, um Transportraum gut zu nutzen</a:t>
            </a:r>
            <a:endParaRPr lang="de-DE" dirty="0"/>
          </a:p>
          <a:p>
            <a:pPr marL="171450" indent="-171450">
              <a:buFont typeface="Arial" panose="020B0604020202020204" pitchFamily="34" charset="0"/>
              <a:buChar char="•"/>
            </a:pPr>
            <a:r>
              <a:rPr lang="de-DE" dirty="0"/>
              <a:t>Sofort einsatzbereit </a:t>
            </a:r>
            <a:r>
              <a:rPr lang="de-DE" dirty="0">
                <a:sym typeface="Wingdings" pitchFamily="2" charset="2"/>
              </a:rPr>
              <a:t> Nur Ofenrohr muss angeschlossen werden</a:t>
            </a:r>
            <a:endParaRPr lang="de-DE" dirty="0"/>
          </a:p>
          <a:p>
            <a:pPr marL="171450" indent="-171450">
              <a:buFont typeface="Arial" panose="020B0604020202020204" pitchFamily="34" charset="0"/>
              <a:buChar char="•"/>
            </a:pPr>
            <a:r>
              <a:rPr lang="de-DE" dirty="0"/>
              <a:t>Selbstkostenpreis pro Ofen: 175€</a:t>
            </a:r>
          </a:p>
          <a:p>
            <a:pPr marL="171450" indent="-171450">
              <a:buFont typeface="Arial" panose="020B0604020202020204" pitchFamily="34" charset="0"/>
              <a:buChar char="•"/>
            </a:pPr>
            <a:r>
              <a:rPr lang="de-DE" dirty="0"/>
              <a:t>Hersteller: westfälische Firma</a:t>
            </a:r>
          </a:p>
          <a:p>
            <a:pPr marL="171450" indent="-171450">
              <a:buFont typeface="Arial" panose="020B0604020202020204" pitchFamily="34" charset="0"/>
              <a:buChar char="•"/>
            </a:pPr>
            <a:r>
              <a:rPr lang="de-DE" dirty="0"/>
              <a:t>2024: Über 1000 Öfen finanziert (Ziel von 500 verdoppelt)</a:t>
            </a:r>
          </a:p>
        </p:txBody>
      </p:sp>
      <p:sp>
        <p:nvSpPr>
          <p:cNvPr id="4" name="Foliennummernplatzhalter 3"/>
          <p:cNvSpPr>
            <a:spLocks noGrp="1"/>
          </p:cNvSpPr>
          <p:nvPr>
            <p:ph type="sldNum" sz="quarter" idx="5"/>
          </p:nvPr>
        </p:nvSpPr>
        <p:spPr/>
        <p:txBody>
          <a:bodyPr/>
          <a:lstStyle/>
          <a:p>
            <a:fld id="{329B12D8-7847-482D-A10A-29353298B7FA}" type="slidenum">
              <a:rPr lang="de-DE" smtClean="0"/>
              <a:t>18</a:t>
            </a:fld>
            <a:endParaRPr lang="de-DE"/>
          </a:p>
        </p:txBody>
      </p:sp>
    </p:spTree>
    <p:extLst>
      <p:ext uri="{BB962C8B-B14F-4D97-AF65-F5344CB8AC3E}">
        <p14:creationId xmlns:p14="http://schemas.microsoft.com/office/powerpoint/2010/main" val="1682942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Wegen zerstörter Energieinfrastruktur immer wichtiger</a:t>
            </a:r>
          </a:p>
          <a:p>
            <a:pPr marL="171450" indent="-171450">
              <a:buFont typeface="Arial" panose="020B0604020202020204" pitchFamily="34" charset="0"/>
              <a:buChar char="•"/>
            </a:pPr>
            <a:r>
              <a:rPr lang="de-DE" dirty="0"/>
              <a:t>Verschieden Leistungstypen für verschiedene Anforderungsbereiche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Für Einsätze in öffentlichem und privatem Gebrauch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Flüchtlingsheime, Schulen, Wohnungen…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Stückpreis ab 250€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Zusätzlich zu gekauften Generatoren auch Spenden von gebrauchten Generatoren</a:t>
            </a:r>
          </a:p>
        </p:txBody>
      </p:sp>
      <p:sp>
        <p:nvSpPr>
          <p:cNvPr id="4" name="Foliennummernplatzhalter 3"/>
          <p:cNvSpPr>
            <a:spLocks noGrp="1"/>
          </p:cNvSpPr>
          <p:nvPr>
            <p:ph type="sldNum" sz="quarter" idx="5"/>
          </p:nvPr>
        </p:nvSpPr>
        <p:spPr/>
        <p:txBody>
          <a:bodyPr/>
          <a:lstStyle/>
          <a:p>
            <a:fld id="{329B12D8-7847-482D-A10A-29353298B7FA}" type="slidenum">
              <a:rPr lang="de-DE" smtClean="0"/>
              <a:t>19</a:t>
            </a:fld>
            <a:endParaRPr lang="de-DE"/>
          </a:p>
        </p:txBody>
      </p:sp>
    </p:spTree>
    <p:extLst>
      <p:ext uri="{BB962C8B-B14F-4D97-AF65-F5344CB8AC3E}">
        <p14:creationId xmlns:p14="http://schemas.microsoft.com/office/powerpoint/2010/main" val="1821254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Wohnheim für Flüchtlinge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Bietet Unterkunft, Betreuung und psychologische Hilfe</a:t>
            </a:r>
          </a:p>
          <a:p>
            <a:pPr marL="171450" indent="-171450">
              <a:buFont typeface="Arial" panose="020B0604020202020204" pitchFamily="34" charset="0"/>
              <a:buChar char="•"/>
            </a:pPr>
            <a:r>
              <a:rPr lang="de-DE" dirty="0"/>
              <a:t>Regelmäßig von Mission Siret angefahren </a:t>
            </a:r>
            <a:r>
              <a:rPr lang="de-DE" dirty="0">
                <a:sym typeface="Wingdings" pitchFamily="2" charset="2"/>
              </a:rPr>
              <a:t></a:t>
            </a:r>
            <a:r>
              <a:rPr lang="de-DE" dirty="0"/>
              <a:t> Belieferung mit Lebensmitteln, Hygiene, …</a:t>
            </a:r>
          </a:p>
          <a:p>
            <a:pPr marL="171450" indent="-171450">
              <a:buFont typeface="Arial" panose="020B0604020202020204" pitchFamily="34" charset="0"/>
              <a:buChar char="•"/>
            </a:pPr>
            <a:r>
              <a:rPr lang="de-DE" dirty="0"/>
              <a:t>Hilfe geht über “Normalmaß“ hinaus </a:t>
            </a:r>
            <a:r>
              <a:rPr lang="de-DE" dirty="0">
                <a:sym typeface="Wingdings" pitchFamily="2" charset="2"/>
              </a:rPr>
              <a:t> seit 2023 finanzielle Unterstützung von Johannitern (Renovierung Küche, Dach neu gedeckt, Heizung umgebaut, Sanierung Sanitärbereich)</a:t>
            </a:r>
          </a:p>
          <a:p>
            <a:pPr marL="340650" lvl="2" indent="-171450">
              <a:buFont typeface="Arial" panose="020B0604020202020204" pitchFamily="34" charset="0"/>
              <a:buChar char="•"/>
            </a:pPr>
            <a:r>
              <a:rPr lang="de-DE" dirty="0">
                <a:solidFill>
                  <a:schemeClr val="tx2"/>
                </a:solidFill>
              </a:rPr>
              <a:t>Hessische Genossenschaft</a:t>
            </a:r>
          </a:p>
          <a:p>
            <a:pPr marL="340650" lvl="2" indent="-171450">
              <a:buFont typeface="Arial" panose="020B0604020202020204" pitchFamily="34" charset="0"/>
              <a:buChar char="•"/>
            </a:pPr>
            <a:r>
              <a:rPr lang="de-DE" dirty="0">
                <a:solidFill>
                  <a:schemeClr val="tx2"/>
                </a:solidFill>
              </a:rPr>
              <a:t>Hannoversche Genossenschaft</a:t>
            </a:r>
          </a:p>
          <a:p>
            <a:pPr marL="340650" lvl="2" indent="-171450">
              <a:buFont typeface="Arial" panose="020B0604020202020204" pitchFamily="34" charset="0"/>
              <a:buChar char="•"/>
            </a:pPr>
            <a:r>
              <a:rPr lang="de-DE" dirty="0">
                <a:solidFill>
                  <a:schemeClr val="tx2"/>
                </a:solidFill>
              </a:rPr>
              <a:t>Sächsische Genossenschaft</a:t>
            </a:r>
          </a:p>
          <a:p>
            <a:pPr marL="340650" lvl="2" indent="-171450">
              <a:buFont typeface="Arial" panose="020B0604020202020204" pitchFamily="34" charset="0"/>
              <a:buChar char="•"/>
            </a:pPr>
            <a:r>
              <a:rPr lang="de-DE" dirty="0">
                <a:solidFill>
                  <a:schemeClr val="tx2"/>
                </a:solidFill>
              </a:rPr>
              <a:t>Pommersche Genossenschaft</a:t>
            </a:r>
          </a:p>
          <a:p>
            <a:pPr marL="340650" lvl="2" indent="-171450">
              <a:buFont typeface="Arial" panose="020B0604020202020204" pitchFamily="34" charset="0"/>
              <a:buChar char="•"/>
            </a:pPr>
            <a:r>
              <a:rPr lang="de-DE" dirty="0">
                <a:solidFill>
                  <a:schemeClr val="tx2"/>
                </a:solidFill>
              </a:rPr>
              <a:t>Provinzial-Sächsische Genossenschaft</a:t>
            </a:r>
            <a:endParaRPr lang="de-DE" dirty="0"/>
          </a:p>
        </p:txBody>
      </p:sp>
      <p:sp>
        <p:nvSpPr>
          <p:cNvPr id="4" name="Foliennummernplatzhalter 3"/>
          <p:cNvSpPr>
            <a:spLocks noGrp="1"/>
          </p:cNvSpPr>
          <p:nvPr>
            <p:ph type="sldNum" sz="quarter" idx="5"/>
          </p:nvPr>
        </p:nvSpPr>
        <p:spPr/>
        <p:txBody>
          <a:bodyPr/>
          <a:lstStyle/>
          <a:p>
            <a:fld id="{329B12D8-7847-482D-A10A-29353298B7FA}" type="slidenum">
              <a:rPr lang="de-DE" smtClean="0"/>
              <a:t>20</a:t>
            </a:fld>
            <a:endParaRPr lang="de-DE"/>
          </a:p>
        </p:txBody>
      </p:sp>
    </p:spTree>
    <p:extLst>
      <p:ext uri="{BB962C8B-B14F-4D97-AF65-F5344CB8AC3E}">
        <p14:creationId xmlns:p14="http://schemas.microsoft.com/office/powerpoint/2010/main" val="1506638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29B12D8-7847-482D-A10A-29353298B7FA}" type="slidenum">
              <a:rPr lang="de-DE" smtClean="0"/>
              <a:t>3</a:t>
            </a:fld>
            <a:endParaRPr lang="de-DE"/>
          </a:p>
        </p:txBody>
      </p:sp>
    </p:spTree>
    <p:extLst>
      <p:ext uri="{BB962C8B-B14F-4D97-AF65-F5344CB8AC3E}">
        <p14:creationId xmlns:p14="http://schemas.microsoft.com/office/powerpoint/2010/main" val="2455759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i="1" dirty="0"/>
              <a:t>Ziel: Verdeutlichung, das Mission Siret </a:t>
            </a:r>
            <a:r>
              <a:rPr lang="de-DE" b="1" i="1" dirty="0"/>
              <a:t>kein</a:t>
            </a:r>
            <a:r>
              <a:rPr lang="de-DE" i="1" dirty="0"/>
              <a:t> </a:t>
            </a:r>
            <a:r>
              <a:rPr lang="de-DE" b="1" i="1" dirty="0"/>
              <a:t>alleiniges</a:t>
            </a:r>
            <a:r>
              <a:rPr lang="de-DE" i="1" dirty="0"/>
              <a:t> Projekt der westfälischen Genossenschaft ist</a:t>
            </a:r>
          </a:p>
          <a:p>
            <a:pPr marL="171450" indent="-171450">
              <a:buFont typeface="Arial" panose="020B0604020202020204" pitchFamily="34" charset="0"/>
              <a:buChar char="•"/>
            </a:pPr>
            <a:r>
              <a:rPr lang="de-DE" i="1" dirty="0"/>
              <a:t>Folie kann bei Vorstellung außerhalb der Johanniter ausgeblendet werden</a:t>
            </a:r>
          </a:p>
          <a:p>
            <a:pPr marL="171450" indent="-171450">
              <a:buFont typeface="Arial" panose="020B0604020202020204" pitchFamily="34" charset="0"/>
              <a:buChar char="•"/>
            </a:pPr>
            <a:r>
              <a:rPr lang="de-DE" i="1" dirty="0"/>
              <a:t>Vernetzung ist im Wesentlichen durch Volontäre entstanden, die als “Botschafter“ Mission Siret bekannt gemacht haben und auch nach dem Einsatz weiter für die Mission werben/arbeiten</a:t>
            </a:r>
            <a:br>
              <a:rPr lang="de-DE" i="1" dirty="0"/>
            </a:br>
            <a:r>
              <a:rPr lang="de-DE" i="1" dirty="0"/>
              <a:t> </a:t>
            </a:r>
          </a:p>
          <a:p>
            <a:pPr marL="171450" indent="-171450">
              <a:buFont typeface="Arial" panose="020B0604020202020204" pitchFamily="34" charset="0"/>
              <a:buChar char="•"/>
            </a:pPr>
            <a:r>
              <a:rPr lang="de-DE" dirty="0"/>
              <a:t>Ukraine-Hilfsprojekt des Johanniterordens</a:t>
            </a:r>
          </a:p>
          <a:p>
            <a:pPr marL="171450" indent="-171450">
              <a:buFont typeface="Arial" panose="020B0604020202020204" pitchFamily="34" charset="0"/>
              <a:buChar char="•"/>
            </a:pPr>
            <a:r>
              <a:rPr lang="de-DE" dirty="0"/>
              <a:t>Schirmherrschaft der Westfälischen Genossenschaft</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Finanzierung der FSJ-Stelle durch Provinzial-</a:t>
            </a:r>
            <a:r>
              <a:rPr lang="de-DE" dirty="0" err="1"/>
              <a:t>Sächsiche</a:t>
            </a:r>
            <a:r>
              <a:rPr lang="de-DE" dirty="0"/>
              <a:t> Genossenschaft</a:t>
            </a:r>
          </a:p>
          <a:p>
            <a:pPr marL="171450" indent="-171450">
              <a:buFont typeface="Arial" panose="020B0604020202020204" pitchFamily="34" charset="0"/>
              <a:buChar char="•"/>
            </a:pPr>
            <a:r>
              <a:rPr lang="de-DE" dirty="0"/>
              <a:t>Finanzierung von Einzelprojekten durch verschiedene Genossenschaften und </a:t>
            </a:r>
            <a:br>
              <a:rPr lang="de-DE" dirty="0"/>
            </a:br>
            <a:r>
              <a:rPr lang="de-DE" dirty="0"/>
              <a:t>Johanniter-Hilfsgemeinschaften</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i="0" dirty="0"/>
              <a:t>Kooperation mit</a:t>
            </a:r>
          </a:p>
          <a:p>
            <a:pPr marL="340650" lvl="2" indent="-171450">
              <a:buFont typeface="Arial" panose="020B0604020202020204" pitchFamily="34" charset="0"/>
              <a:buChar char="•"/>
            </a:pPr>
            <a:r>
              <a:rPr lang="de-DE" i="0" dirty="0">
                <a:solidFill>
                  <a:schemeClr val="tx2"/>
                </a:solidFill>
              </a:rPr>
              <a:t>Johanniter-Unfall-Hilfe (Bereitstellung der Fahrzeuge, Jacken, …)</a:t>
            </a:r>
          </a:p>
          <a:p>
            <a:pPr marL="340650" lvl="2" indent="-171450">
              <a:buFont typeface="Arial" panose="020B0604020202020204" pitchFamily="34" charset="0"/>
              <a:buChar char="•"/>
            </a:pPr>
            <a:r>
              <a:rPr lang="de-DE" i="0" dirty="0" err="1">
                <a:solidFill>
                  <a:schemeClr val="tx2"/>
                </a:solidFill>
              </a:rPr>
              <a:t>Johanniterhjälpen</a:t>
            </a:r>
            <a:r>
              <a:rPr lang="de-DE" i="0" dirty="0">
                <a:solidFill>
                  <a:schemeClr val="tx2"/>
                </a:solidFill>
              </a:rPr>
              <a:t> aus Schweden (regelmäßig LKW mit medizinischen Hilfsgütern, Krankenwagen gespendet, Volontäre)</a:t>
            </a:r>
          </a:p>
          <a:p>
            <a:pPr marL="340650" lvl="2" indent="-171450">
              <a:buFont typeface="Arial" panose="020B0604020202020204" pitchFamily="34" charset="0"/>
              <a:buChar char="•"/>
            </a:pPr>
            <a:r>
              <a:rPr lang="de-DE" i="0" dirty="0">
                <a:solidFill>
                  <a:schemeClr val="tx2"/>
                </a:solidFill>
              </a:rPr>
              <a:t>Johanniter-Malteser Stiftung Aide &amp; Assistance aus der Schweiz (monatlicher LKW mit Sachspenden)</a:t>
            </a:r>
          </a:p>
        </p:txBody>
      </p:sp>
      <p:sp>
        <p:nvSpPr>
          <p:cNvPr id="4" name="Foliennummernplatzhalter 3"/>
          <p:cNvSpPr>
            <a:spLocks noGrp="1"/>
          </p:cNvSpPr>
          <p:nvPr>
            <p:ph type="sldNum" sz="quarter" idx="5"/>
          </p:nvPr>
        </p:nvSpPr>
        <p:spPr/>
        <p:txBody>
          <a:bodyPr/>
          <a:lstStyle/>
          <a:p>
            <a:fld id="{329B12D8-7847-482D-A10A-29353298B7FA}" type="slidenum">
              <a:rPr lang="de-DE" smtClean="0"/>
              <a:t>21</a:t>
            </a:fld>
            <a:endParaRPr lang="de-DE"/>
          </a:p>
        </p:txBody>
      </p:sp>
    </p:spTree>
    <p:extLst>
      <p:ext uri="{BB962C8B-B14F-4D97-AF65-F5344CB8AC3E}">
        <p14:creationId xmlns:p14="http://schemas.microsoft.com/office/powerpoint/2010/main" val="265038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i="1" dirty="0"/>
              <a:t>Folie soll Auditorium animieren selbst aktiv zu werden</a:t>
            </a:r>
          </a:p>
          <a:p>
            <a:pPr marL="171450" indent="-171450">
              <a:buFont typeface="Arial" panose="020B0604020202020204" pitchFamily="34" charset="0"/>
              <a:buChar char="•"/>
            </a:pPr>
            <a:endParaRPr lang="de-DE" i="1" dirty="0"/>
          </a:p>
          <a:p>
            <a:pPr marL="171450" indent="-171450">
              <a:buFont typeface="Arial" panose="020B0604020202020204" pitchFamily="34" charset="0"/>
              <a:buChar char="•"/>
            </a:pPr>
            <a:r>
              <a:rPr lang="de-DE" i="0" dirty="0"/>
              <a:t>Geldspenden</a:t>
            </a:r>
          </a:p>
          <a:p>
            <a:pPr marL="628650" lvl="1" indent="-171450">
              <a:buFont typeface="Arial" panose="020B0604020202020204" pitchFamily="34" charset="0"/>
              <a:buChar char="•"/>
            </a:pPr>
            <a:r>
              <a:rPr lang="de-DE" i="0" dirty="0"/>
              <a:t>Wichtig für laufende Arbeit und Sonderaktionen</a:t>
            </a:r>
          </a:p>
          <a:p>
            <a:pPr marL="628650" lvl="1" indent="-171450">
              <a:buFont typeface="Arial" panose="020B0604020202020204" pitchFamily="34" charset="0"/>
              <a:buChar char="•"/>
            </a:pPr>
            <a:r>
              <a:rPr lang="de-DE" i="0" dirty="0"/>
              <a:t>Um Nachhaltigkeit der Mission zu gewährleisten, sind jährlich 1,4 </a:t>
            </a:r>
            <a:r>
              <a:rPr lang="de-DE" i="0" dirty="0" err="1"/>
              <a:t>Mio</a:t>
            </a:r>
            <a:r>
              <a:rPr lang="de-DE" i="0" dirty="0"/>
              <a:t> € nötig</a:t>
            </a:r>
          </a:p>
          <a:p>
            <a:pPr marL="171450" lvl="0" indent="-171450">
              <a:buFont typeface="Arial" panose="020B0604020202020204" pitchFamily="34" charset="0"/>
              <a:buChar char="•"/>
            </a:pPr>
            <a:r>
              <a:rPr lang="de-DE" i="0" dirty="0"/>
              <a:t>Botschafter</a:t>
            </a:r>
          </a:p>
          <a:p>
            <a:pPr marL="628650" lvl="1" indent="-171450">
              <a:buFont typeface="Arial" panose="020B0604020202020204" pitchFamily="34" charset="0"/>
              <a:buChar char="•"/>
            </a:pPr>
            <a:r>
              <a:rPr lang="de-DE" i="0" dirty="0"/>
              <a:t>Vorträge halten, Flyer verteilen, Mission Siret bekannter machen</a:t>
            </a:r>
          </a:p>
          <a:p>
            <a:pPr marL="171450" lvl="0" indent="-171450">
              <a:buFont typeface="Arial" panose="020B0604020202020204" pitchFamily="34" charset="0"/>
              <a:buChar char="•"/>
            </a:pPr>
            <a:r>
              <a:rPr lang="de-DE" i="0" dirty="0"/>
              <a:t>Sachspenden</a:t>
            </a:r>
          </a:p>
          <a:p>
            <a:pPr marL="628650" lvl="1" indent="-171450">
              <a:buFont typeface="Arial" panose="020B0604020202020204" pitchFamily="34" charset="0"/>
              <a:buChar char="•"/>
            </a:pPr>
            <a:r>
              <a:rPr lang="de-DE" i="0" dirty="0"/>
              <a:t>Kerzenreste sammeln, Weihnachtspäckchen packen und sammeln, Sachspenden sammeln und nach Enger bringen</a:t>
            </a:r>
          </a:p>
          <a:p>
            <a:pPr marL="628650" lvl="1" indent="-171450">
              <a:buFont typeface="Arial" panose="020B0604020202020204" pitchFamily="34" charset="0"/>
              <a:buChar char="•"/>
            </a:pPr>
            <a:r>
              <a:rPr lang="de-DE" i="0" dirty="0"/>
              <a:t>Krankenhauseinrichtungen (Betten) und med. Geräte</a:t>
            </a:r>
          </a:p>
          <a:p>
            <a:pPr marL="628650" lvl="1" indent="-171450">
              <a:buFont typeface="Arial" panose="020B0604020202020204" pitchFamily="34" charset="0"/>
              <a:buChar char="•"/>
            </a:pPr>
            <a:r>
              <a:rPr lang="de-DE" i="0" dirty="0"/>
              <a:t>Kindergartenausstattungen</a:t>
            </a:r>
          </a:p>
          <a:p>
            <a:pPr marL="628650" lvl="1" indent="-171450">
              <a:buFont typeface="Arial" panose="020B0604020202020204" pitchFamily="34" charset="0"/>
              <a:buChar char="•"/>
            </a:pPr>
            <a:r>
              <a:rPr lang="de-DE" i="0" dirty="0"/>
              <a:t>Solaranlage (geplant im Februar 2025)</a:t>
            </a:r>
          </a:p>
          <a:p>
            <a:pPr marL="628650" lvl="1" indent="-171450">
              <a:buFont typeface="Arial" panose="020B0604020202020204" pitchFamily="34" charset="0"/>
              <a:buChar char="•"/>
            </a:pPr>
            <a:r>
              <a:rPr lang="de-DE" i="0" dirty="0"/>
              <a:t>Generell: Spenden-Team ansprechen, wenn Dinge übrig sind - wir erfragen den Bedarf</a:t>
            </a:r>
          </a:p>
          <a:p>
            <a:pPr marL="171450" lvl="0" indent="-171450">
              <a:buFont typeface="Arial" panose="020B0604020202020204" pitchFamily="34" charset="0"/>
              <a:buChar char="•"/>
            </a:pPr>
            <a:r>
              <a:rPr lang="de-DE" i="0" dirty="0"/>
              <a:t>Einsatz vor Ort</a:t>
            </a:r>
          </a:p>
          <a:p>
            <a:pPr marL="628650" lvl="1" indent="-171450">
              <a:buFont typeface="Arial" panose="020B0604020202020204" pitchFamily="34" charset="0"/>
              <a:buChar char="•"/>
            </a:pPr>
            <a:r>
              <a:rPr lang="de-DE" i="0" dirty="0"/>
              <a:t>Als Volontär selber vor Ort helfen</a:t>
            </a:r>
          </a:p>
          <a:p>
            <a:pPr marL="171450" lvl="0" indent="-171450">
              <a:buFont typeface="Arial" panose="020B0604020202020204" pitchFamily="34" charset="0"/>
              <a:buChar char="•"/>
            </a:pPr>
            <a:r>
              <a:rPr lang="de-DE" i="0" dirty="0"/>
              <a:t>Patenschaften</a:t>
            </a:r>
          </a:p>
          <a:p>
            <a:pPr marL="628650" lvl="1" indent="-171450">
              <a:buFont typeface="Arial" panose="020B0604020202020204" pitchFamily="34" charset="0"/>
              <a:buChar char="•"/>
            </a:pPr>
            <a:r>
              <a:rPr lang="de-DE" i="0" dirty="0"/>
              <a:t>Durch Patenschaft Flüchtlingswohnheim, Familie oder anderes Projekt monatlich unterstützen</a:t>
            </a:r>
          </a:p>
        </p:txBody>
      </p:sp>
      <p:sp>
        <p:nvSpPr>
          <p:cNvPr id="4" name="Foliennummernplatzhalter 3"/>
          <p:cNvSpPr>
            <a:spLocks noGrp="1"/>
          </p:cNvSpPr>
          <p:nvPr>
            <p:ph type="sldNum" sz="quarter" idx="5"/>
          </p:nvPr>
        </p:nvSpPr>
        <p:spPr/>
        <p:txBody>
          <a:bodyPr/>
          <a:lstStyle/>
          <a:p>
            <a:fld id="{329B12D8-7847-482D-A10A-29353298B7FA}" type="slidenum">
              <a:rPr lang="de-DE" smtClean="0"/>
              <a:t>22</a:t>
            </a:fld>
            <a:endParaRPr lang="de-DE"/>
          </a:p>
        </p:txBody>
      </p:sp>
    </p:spTree>
    <p:extLst>
      <p:ext uri="{BB962C8B-B14F-4D97-AF65-F5344CB8AC3E}">
        <p14:creationId xmlns:p14="http://schemas.microsoft.com/office/powerpoint/2010/main" val="3765215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Newsletter unter QR-Code abonnieren für monatliche Updates</a:t>
            </a:r>
          </a:p>
          <a:p>
            <a:pPr marL="171450" indent="-171450">
              <a:buFont typeface="Arial" panose="020B0604020202020204" pitchFamily="34" charset="0"/>
              <a:buChar char="•"/>
            </a:pPr>
            <a:r>
              <a:rPr lang="de-DE" dirty="0"/>
              <a:t>Informationen auch auf Website</a:t>
            </a:r>
          </a:p>
          <a:p>
            <a:pPr marL="171450" indent="-171450">
              <a:buFont typeface="Arial" panose="020B0604020202020204" pitchFamily="34" charset="0"/>
              <a:buChar char="•"/>
            </a:pPr>
            <a:r>
              <a:rPr lang="de-DE" dirty="0"/>
              <a:t>Tägliche Einblicke in Arbeit vor Ort auf Instagram</a:t>
            </a:r>
          </a:p>
        </p:txBody>
      </p:sp>
      <p:sp>
        <p:nvSpPr>
          <p:cNvPr id="4" name="Foliennummernplatzhalter 3"/>
          <p:cNvSpPr>
            <a:spLocks noGrp="1"/>
          </p:cNvSpPr>
          <p:nvPr>
            <p:ph type="sldNum" sz="quarter" idx="5"/>
          </p:nvPr>
        </p:nvSpPr>
        <p:spPr/>
        <p:txBody>
          <a:bodyPr/>
          <a:lstStyle/>
          <a:p>
            <a:fld id="{329B12D8-7847-482D-A10A-29353298B7FA}" type="slidenum">
              <a:rPr lang="de-DE" smtClean="0"/>
              <a:t>23</a:t>
            </a:fld>
            <a:endParaRPr lang="de-DE"/>
          </a:p>
        </p:txBody>
      </p:sp>
    </p:spTree>
    <p:extLst>
      <p:ext uri="{BB962C8B-B14F-4D97-AF65-F5344CB8AC3E}">
        <p14:creationId xmlns:p14="http://schemas.microsoft.com/office/powerpoint/2010/main" val="3732217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29B12D8-7847-482D-A10A-29353298B7FA}" type="slidenum">
              <a:rPr lang="de-DE" smtClean="0"/>
              <a:t>24</a:t>
            </a:fld>
            <a:endParaRPr lang="de-DE"/>
          </a:p>
        </p:txBody>
      </p:sp>
    </p:spTree>
    <p:extLst>
      <p:ext uri="{BB962C8B-B14F-4D97-AF65-F5344CB8AC3E}">
        <p14:creationId xmlns:p14="http://schemas.microsoft.com/office/powerpoint/2010/main" val="2752597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571500" indent="-571500">
              <a:buFont typeface="Arial" panose="020B0604020202020204" pitchFamily="34" charset="0"/>
              <a:buChar char="•"/>
            </a:pPr>
            <a:r>
              <a:rPr lang="de-DE" dirty="0"/>
              <a:t>Mission Siret ist innerhalb von drei Jahren von einer privaten Initiative zum Ukraine-Hilfsprojekt des Johanniterordens gewachsen</a:t>
            </a:r>
          </a:p>
          <a:p>
            <a:pPr marL="571500" indent="-571500">
              <a:buFont typeface="Arial" panose="020B0604020202020204" pitchFamily="34" charset="0"/>
              <a:buChar char="•"/>
            </a:pPr>
            <a:r>
              <a:rPr lang="de-DE" dirty="0"/>
              <a:t>unter Schirmherrschaft der westfälischen Genossenschaft</a:t>
            </a:r>
          </a:p>
          <a:p>
            <a:pPr marL="571500" indent="-571500">
              <a:buFont typeface="Arial" panose="020B0604020202020204" pitchFamily="34" charset="0"/>
              <a:buChar char="•"/>
            </a:pPr>
            <a:r>
              <a:rPr lang="de-DE" dirty="0"/>
              <a:t>Basis im rumänischen Siret</a:t>
            </a:r>
          </a:p>
          <a:p>
            <a:pPr marL="571500" indent="-571500">
              <a:buFont typeface="Arial" panose="020B0604020202020204" pitchFamily="34" charset="0"/>
              <a:buChar char="•"/>
            </a:pPr>
            <a:r>
              <a:rPr lang="de-DE" dirty="0"/>
              <a:t>Seit März 2022 ununterbrochen im Einsatz</a:t>
            </a:r>
          </a:p>
          <a:p>
            <a:pPr marL="571500" indent="-571500">
              <a:buFont typeface="Arial" panose="020B0604020202020204" pitchFamily="34" charset="0"/>
              <a:buChar char="•"/>
            </a:pPr>
            <a:r>
              <a:rPr lang="de-DE" dirty="0"/>
              <a:t>Ausschließlich ehrenamtlich organisiert</a:t>
            </a:r>
          </a:p>
          <a:p>
            <a:pPr marL="571500" indent="-571500">
              <a:buFont typeface="Arial" panose="020B0604020202020204" pitchFamily="34" charset="0"/>
              <a:buChar char="•"/>
            </a:pPr>
            <a:r>
              <a:rPr lang="de-DE" dirty="0"/>
              <a:t>Bisher rund 620 Freiwillige</a:t>
            </a:r>
          </a:p>
          <a:p>
            <a:pPr marL="571500" indent="-571500">
              <a:buFont typeface="Arial" panose="020B0604020202020204" pitchFamily="34" charset="0"/>
              <a:buChar char="•"/>
            </a:pPr>
            <a:r>
              <a:rPr lang="de-DE" dirty="0"/>
              <a:t>Wir liefern pro Monat 40 – 50 t Hilfsgüter in die Ukraine</a:t>
            </a:r>
          </a:p>
        </p:txBody>
      </p:sp>
      <p:sp>
        <p:nvSpPr>
          <p:cNvPr id="4" name="Foliennummernplatzhalter 3"/>
          <p:cNvSpPr>
            <a:spLocks noGrp="1"/>
          </p:cNvSpPr>
          <p:nvPr>
            <p:ph type="sldNum" sz="quarter" idx="5"/>
          </p:nvPr>
        </p:nvSpPr>
        <p:spPr/>
        <p:txBody>
          <a:bodyPr/>
          <a:lstStyle/>
          <a:p>
            <a:fld id="{329B12D8-7847-482D-A10A-29353298B7FA}" type="slidenum">
              <a:rPr lang="de-DE" smtClean="0"/>
              <a:t>4</a:t>
            </a:fld>
            <a:endParaRPr lang="de-DE"/>
          </a:p>
        </p:txBody>
      </p:sp>
    </p:spTree>
    <p:extLst>
      <p:ext uri="{BB962C8B-B14F-4D97-AF65-F5344CB8AC3E}">
        <p14:creationId xmlns:p14="http://schemas.microsoft.com/office/powerpoint/2010/main" val="1830097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Mission Statement drückt kurz und knapp aus, wer wir sind und worin wir unseren Auftrag sehen</a:t>
            </a:r>
          </a:p>
          <a:p>
            <a:pPr marL="171450" indent="-171450">
              <a:buFont typeface="Arial" panose="020B0604020202020204" pitchFamily="34" charset="0"/>
              <a:buChar char="•"/>
            </a:pPr>
            <a:r>
              <a:rPr lang="de-DE" dirty="0"/>
              <a:t>Mission Statement ist die Arbeitsgrundlage für alle Beteiligten</a:t>
            </a:r>
          </a:p>
          <a:p>
            <a:pPr marL="171450" indent="-171450">
              <a:buFont typeface="Arial" panose="020B0604020202020204" pitchFamily="34" charset="0"/>
              <a:buChar char="•"/>
            </a:pPr>
            <a:r>
              <a:rPr lang="de-DE" dirty="0"/>
              <a:t>Wichtig: Plattform </a:t>
            </a:r>
            <a:r>
              <a:rPr lang="de-DE" sz="1200" b="0" i="0" u="none" strike="noStrike" dirty="0">
                <a:solidFill>
                  <a:schemeClr val="tx1"/>
                </a:solidFill>
                <a:effectLst/>
                <a:latin typeface="MavenJohanniter" panose="020B0504010101010104" pitchFamily="34" charset="77"/>
              </a:rPr>
              <a:t>für weitere internationale Hilfsprojekte, denn wir haben Kontakte und Erfahrungen vor Ort</a:t>
            </a:r>
          </a:p>
          <a:p>
            <a:pPr marL="628650" lvl="1" indent="-171450">
              <a:buFont typeface="Arial" panose="020B0604020202020204" pitchFamily="34" charset="0"/>
              <a:buChar char="•"/>
            </a:pPr>
            <a:r>
              <a:rPr lang="de-DE" b="0" i="0" u="none" strike="noStrike" dirty="0">
                <a:solidFill>
                  <a:schemeClr val="tx1"/>
                </a:solidFill>
                <a:effectLst/>
                <a:latin typeface="MavenJohanniter" panose="020B0504010101010104" pitchFamily="34" charset="77"/>
              </a:rPr>
              <a:t>Z.B.</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Kooperationen mit </a:t>
            </a:r>
            <a:r>
              <a:rPr lang="de-DE" i="1" dirty="0"/>
              <a:t>Global </a:t>
            </a:r>
            <a:r>
              <a:rPr lang="de-DE" i="1" dirty="0" err="1"/>
              <a:t>medic</a:t>
            </a:r>
            <a:endParaRPr lang="de-DE" i="1"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i="1" dirty="0" err="1">
                <a:solidFill>
                  <a:schemeClr val="tx2"/>
                </a:solidFill>
              </a:rPr>
              <a:t>Johanniterhjälpen</a:t>
            </a:r>
            <a:r>
              <a:rPr lang="de-DE" dirty="0">
                <a:solidFill>
                  <a:schemeClr val="tx2"/>
                </a:solidFill>
              </a:rPr>
              <a:t> aus Schweden</a:t>
            </a:r>
          </a:p>
          <a:p>
            <a:pPr marL="1085850" lvl="2" indent="-171450">
              <a:buFont typeface="Arial" panose="020B0604020202020204" pitchFamily="34" charset="0"/>
              <a:buChar char="•"/>
            </a:pPr>
            <a:r>
              <a:rPr lang="de-DE" i="1" dirty="0"/>
              <a:t>Medical-</a:t>
            </a:r>
            <a:r>
              <a:rPr lang="de-DE" i="1" dirty="0" err="1"/>
              <a:t>Responce</a:t>
            </a:r>
            <a:r>
              <a:rPr lang="de-DE" dirty="0"/>
              <a:t>-Crew (medizinische Hilfsorganisation aus Deutschland, u.a. in Ukraine aktiv)</a:t>
            </a:r>
          </a:p>
          <a:p>
            <a:pPr marL="1085850" lvl="2" indent="-171450">
              <a:buFont typeface="Arial" panose="020B0604020202020204" pitchFamily="34" charset="0"/>
              <a:buChar char="•"/>
            </a:pPr>
            <a:r>
              <a:rPr lang="de-DE" dirty="0"/>
              <a:t>Kooperation mit </a:t>
            </a:r>
            <a:r>
              <a:rPr lang="de-DE" i="1" dirty="0"/>
              <a:t>Libanon-Projekt</a:t>
            </a:r>
            <a:r>
              <a:rPr lang="de-DE" dirty="0"/>
              <a:t> der Gemeinschaft junge Malteser</a:t>
            </a:r>
          </a:p>
        </p:txBody>
      </p:sp>
      <p:sp>
        <p:nvSpPr>
          <p:cNvPr id="4" name="Foliennummernplatzhalter 3"/>
          <p:cNvSpPr>
            <a:spLocks noGrp="1"/>
          </p:cNvSpPr>
          <p:nvPr>
            <p:ph type="sldNum" sz="quarter" idx="5"/>
          </p:nvPr>
        </p:nvSpPr>
        <p:spPr/>
        <p:txBody>
          <a:bodyPr/>
          <a:lstStyle/>
          <a:p>
            <a:fld id="{329B12D8-7847-482D-A10A-29353298B7FA}" type="slidenum">
              <a:rPr lang="de-DE" smtClean="0"/>
              <a:t>5</a:t>
            </a:fld>
            <a:endParaRPr lang="de-DE"/>
          </a:p>
        </p:txBody>
      </p:sp>
    </p:spTree>
    <p:extLst>
      <p:ext uri="{BB962C8B-B14F-4D97-AF65-F5344CB8AC3E}">
        <p14:creationId xmlns:p14="http://schemas.microsoft.com/office/powerpoint/2010/main" val="3339282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i="1" dirty="0"/>
              <a:t>Kurze Orientierung auf der Karte geben</a:t>
            </a:r>
          </a:p>
          <a:p>
            <a:pPr marL="171450" indent="-171450">
              <a:buFont typeface="Arial" panose="020B0604020202020204" pitchFamily="34" charset="0"/>
              <a:buChar char="•"/>
            </a:pPr>
            <a:endParaRPr lang="de-DE" i="1" dirty="0"/>
          </a:p>
          <a:p>
            <a:pPr marL="171450" indent="-171450">
              <a:buFont typeface="Arial" panose="020B0604020202020204" pitchFamily="34" charset="0"/>
              <a:buChar char="•"/>
            </a:pPr>
            <a:r>
              <a:rPr lang="de-DE" dirty="0"/>
              <a:t>Flüge der Volontäre von Dortmund und Memmingen nach Suceava (nächste größere Stadt in Rumänien, etwa 1h von Siret)</a:t>
            </a:r>
          </a:p>
          <a:p>
            <a:pPr marL="171450" indent="-171450">
              <a:buFont typeface="Arial" panose="020B0604020202020204" pitchFamily="34" charset="0"/>
              <a:buChar char="•"/>
            </a:pPr>
            <a:r>
              <a:rPr lang="de-DE" dirty="0"/>
              <a:t>Sammlung von Sachspenden in Enger bei Bielefeld </a:t>
            </a:r>
            <a:r>
              <a:rPr lang="de-DE" dirty="0">
                <a:sym typeface="Wingdings" pitchFamily="2" charset="2"/>
              </a:rPr>
              <a:t> Transport mit LKW in Lager nach Siret</a:t>
            </a:r>
          </a:p>
          <a:p>
            <a:pPr marL="171450" indent="-171450">
              <a:buFont typeface="Arial" panose="020B0604020202020204" pitchFamily="34" charset="0"/>
              <a:buChar char="•"/>
            </a:pPr>
            <a:r>
              <a:rPr lang="de-DE" dirty="0">
                <a:sym typeface="Wingdings" pitchFamily="2" charset="2"/>
              </a:rPr>
              <a:t>Tägliche Fahrten von Siret in Region Czernowitz (dunkelblaue Pakete)</a:t>
            </a:r>
          </a:p>
          <a:p>
            <a:pPr marL="171450" indent="-171450">
              <a:buFont typeface="Arial" panose="020B0604020202020204" pitchFamily="34" charset="0"/>
              <a:buChar char="•"/>
            </a:pPr>
            <a:r>
              <a:rPr lang="de-DE" dirty="0">
                <a:sym typeface="Wingdings" pitchFamily="2" charset="2"/>
              </a:rPr>
              <a:t>Weitertransport durch geprüfte Partnerorganisationen in Osten der Ukraine (hellblaue Pakete)</a:t>
            </a:r>
          </a:p>
          <a:p>
            <a:pPr marL="171450" indent="-171450">
              <a:buFont typeface="Arial" panose="020B0604020202020204" pitchFamily="34" charset="0"/>
              <a:buChar char="•"/>
            </a:pPr>
            <a:endParaRPr lang="de-DE" dirty="0">
              <a:sym typeface="Wingdings" pitchFamily="2" charset="2"/>
            </a:endParaRPr>
          </a:p>
          <a:p>
            <a:pPr marL="171450" indent="-171450">
              <a:buFont typeface="Arial" panose="020B0604020202020204" pitchFamily="34" charset="0"/>
              <a:buChar char="•"/>
            </a:pPr>
            <a:r>
              <a:rPr lang="de-DE" dirty="0">
                <a:sym typeface="Wingdings" pitchFamily="2" charset="2"/>
              </a:rPr>
              <a:t>Ana-Maria rumänische Ortskraft in Siret</a:t>
            </a:r>
          </a:p>
          <a:p>
            <a:pPr marL="171450" indent="-171450">
              <a:buFont typeface="Arial" panose="020B0604020202020204" pitchFamily="34" charset="0"/>
              <a:buChar char="•"/>
            </a:pPr>
            <a:r>
              <a:rPr lang="de-DE" dirty="0">
                <a:sym typeface="Wingdings" pitchFamily="2" charset="2"/>
              </a:rPr>
              <a:t>Spricht fließend Rumänisch, Ukrainisch und Englisch  Übersetzung</a:t>
            </a:r>
          </a:p>
          <a:p>
            <a:pPr marL="171450" indent="-171450">
              <a:buFont typeface="Arial" panose="020B0604020202020204" pitchFamily="34" charset="0"/>
              <a:buChar char="•"/>
            </a:pPr>
            <a:r>
              <a:rPr lang="de-DE" dirty="0">
                <a:sym typeface="Wingdings" pitchFamily="2" charset="2"/>
              </a:rPr>
              <a:t>Hat Kontakt zu Empfänger-Organisationen und plant Fahrten</a:t>
            </a:r>
          </a:p>
          <a:p>
            <a:pPr marL="171450" indent="-171450">
              <a:buFont typeface="Arial" panose="020B0604020202020204" pitchFamily="34" charset="0"/>
              <a:buChar char="•"/>
            </a:pPr>
            <a:r>
              <a:rPr lang="de-DE" dirty="0">
                <a:sym typeface="Wingdings" pitchFamily="2" charset="2"/>
              </a:rPr>
              <a:t>Organisation vor Ort (Lager, Fahrzeuge, Grenze, …)</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329B12D8-7847-482D-A10A-29353298B7FA}" type="slidenum">
              <a:rPr lang="de-DE" smtClean="0"/>
              <a:t>6</a:t>
            </a:fld>
            <a:endParaRPr lang="de-DE"/>
          </a:p>
        </p:txBody>
      </p:sp>
    </p:spTree>
    <p:extLst>
      <p:ext uri="{BB962C8B-B14F-4D97-AF65-F5344CB8AC3E}">
        <p14:creationId xmlns:p14="http://schemas.microsoft.com/office/powerpoint/2010/main" val="109157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Vorrangig Jugendliche und junge Erwachsene</a:t>
            </a:r>
          </a:p>
          <a:p>
            <a:pPr marL="171450" indent="-171450">
              <a:buFont typeface="Arial" panose="020B0604020202020204" pitchFamily="34" charset="0"/>
              <a:buChar char="•"/>
            </a:pPr>
            <a:r>
              <a:rPr lang="de-DE" dirty="0"/>
              <a:t>International</a:t>
            </a:r>
          </a:p>
          <a:p>
            <a:pPr marL="797850" lvl="3" indent="-171450">
              <a:buFont typeface="Arial" panose="020B0604020202020204" pitchFamily="34" charset="0"/>
              <a:buChar char="•"/>
            </a:pPr>
            <a:r>
              <a:rPr lang="de-DE" dirty="0">
                <a:solidFill>
                  <a:schemeClr val="tx2"/>
                </a:solidFill>
              </a:rPr>
              <a:t>Überwiegend aus Deutschland</a:t>
            </a:r>
          </a:p>
          <a:p>
            <a:pPr marL="797850" lvl="3" indent="-171450">
              <a:buFont typeface="Arial" panose="020B0604020202020204" pitchFamily="34" charset="0"/>
              <a:buChar char="•"/>
            </a:pPr>
            <a:r>
              <a:rPr lang="de-DE" dirty="0">
                <a:solidFill>
                  <a:schemeClr val="tx2"/>
                </a:solidFill>
              </a:rPr>
              <a:t>Internationale Rotationen (z.B. Italien, Frankreich, Niederlande, USA, Schweden,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solidFill>
                  <a:schemeClr val="tx2"/>
                </a:solidFill>
                <a:latin typeface="+mj-lt"/>
              </a:rPr>
              <a:t>Bisher ca. 620 Volontäre</a:t>
            </a:r>
            <a:endParaRPr lang="de-DE" sz="1200" kern="1200" dirty="0">
              <a:solidFill>
                <a:schemeClr val="tx1"/>
              </a:solidFill>
              <a:latin typeface="+mn-lt"/>
              <a:ea typeface="+mn-ea"/>
              <a:cs typeface="+mn-cs"/>
            </a:endParaRPr>
          </a:p>
          <a:p>
            <a:pPr marL="171450" lvl="0" indent="-171450">
              <a:buFont typeface="Arial" panose="020B0604020202020204" pitchFamily="34" charset="0"/>
              <a:buChar char="•"/>
            </a:pPr>
            <a:r>
              <a:rPr lang="de-DE" sz="1200" kern="1200" dirty="0">
                <a:solidFill>
                  <a:schemeClr val="tx1"/>
                </a:solidFill>
                <a:latin typeface="+mn-lt"/>
                <a:ea typeface="+mn-ea"/>
                <a:cs typeface="+mn-cs"/>
              </a:rPr>
              <a:t>Aufenthaltszeitraum ca. 10 Tage</a:t>
            </a:r>
          </a:p>
          <a:p>
            <a:pPr marL="171450" lvl="0" indent="-171450">
              <a:buFont typeface="Arial" panose="020B0604020202020204" pitchFamily="34" charset="0"/>
              <a:buChar char="•"/>
            </a:pPr>
            <a:r>
              <a:rPr lang="de-DE" sz="4000" dirty="0">
                <a:solidFill>
                  <a:schemeClr val="tx2"/>
                </a:solidFill>
                <a:latin typeface="+mj-lt"/>
              </a:rPr>
              <a:t>Kooperation mit Malteserorden </a:t>
            </a:r>
          </a:p>
          <a:p>
            <a:pPr marL="628650" lvl="1" indent="-171450">
              <a:buFont typeface="Arial" panose="020B0604020202020204" pitchFamily="34" charset="0"/>
              <a:buChar char="•"/>
            </a:pPr>
            <a:r>
              <a:rPr lang="de-DE" sz="4000" dirty="0">
                <a:solidFill>
                  <a:schemeClr val="tx2"/>
                </a:solidFill>
                <a:latin typeface="+mj-lt"/>
              </a:rPr>
              <a:t>Zwei Volontäre leisten 1-jährigen Freiwilligendienst in Behindertenheimen in Siret  und wohnen und leben mit </a:t>
            </a:r>
            <a:r>
              <a:rPr lang="de-DE" sz="4000" dirty="0" err="1">
                <a:solidFill>
                  <a:schemeClr val="tx2"/>
                </a:solidFill>
                <a:latin typeface="+mj-lt"/>
              </a:rPr>
              <a:t>MiSi</a:t>
            </a:r>
            <a:r>
              <a:rPr lang="de-DE" sz="4000" dirty="0">
                <a:solidFill>
                  <a:schemeClr val="tx2"/>
                </a:solidFill>
                <a:latin typeface="+mj-lt"/>
              </a:rPr>
              <a:t>-Volontären</a:t>
            </a:r>
          </a:p>
          <a:p>
            <a:endParaRPr lang="de-DE" dirty="0"/>
          </a:p>
        </p:txBody>
      </p:sp>
      <p:sp>
        <p:nvSpPr>
          <p:cNvPr id="4" name="Foliennummernplatzhalter 3"/>
          <p:cNvSpPr>
            <a:spLocks noGrp="1"/>
          </p:cNvSpPr>
          <p:nvPr>
            <p:ph type="sldNum" sz="quarter" idx="5"/>
          </p:nvPr>
        </p:nvSpPr>
        <p:spPr/>
        <p:txBody>
          <a:bodyPr/>
          <a:lstStyle/>
          <a:p>
            <a:fld id="{329B12D8-7847-482D-A10A-29353298B7FA}" type="slidenum">
              <a:rPr lang="de-DE" smtClean="0"/>
              <a:t>7</a:t>
            </a:fld>
            <a:endParaRPr lang="de-DE"/>
          </a:p>
        </p:txBody>
      </p:sp>
    </p:spTree>
    <p:extLst>
      <p:ext uri="{BB962C8B-B14F-4D97-AF65-F5344CB8AC3E}">
        <p14:creationId xmlns:p14="http://schemas.microsoft.com/office/powerpoint/2010/main" val="3249785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Volontäre wohnen bei Priester Daniel und Frau </a:t>
            </a:r>
            <a:r>
              <a:rPr lang="de-DE" dirty="0" err="1"/>
              <a:t>Crina</a:t>
            </a:r>
            <a:endParaRPr lang="de-DE" dirty="0"/>
          </a:p>
          <a:p>
            <a:pPr marL="171450" indent="-171450">
              <a:buFont typeface="Arial" panose="020B0604020202020204" pitchFamily="34" charset="0"/>
              <a:buChar char="•"/>
            </a:pPr>
            <a:r>
              <a:rPr lang="de-DE" dirty="0"/>
              <a:t>Beginn war spontan </a:t>
            </a:r>
            <a:r>
              <a:rPr lang="de-DE" dirty="0">
                <a:sym typeface="Wingdings" pitchFamily="2" charset="2"/>
              </a:rPr>
              <a:t> </a:t>
            </a:r>
            <a:r>
              <a:rPr lang="de-DE" dirty="0"/>
              <a:t>Familie räumte obere Etage des Wohnhauses für Matratzenlager </a:t>
            </a:r>
          </a:p>
          <a:p>
            <a:pPr marL="171450" indent="-171450">
              <a:buFont typeface="Arial" panose="020B0604020202020204" pitchFamily="34" charset="0"/>
              <a:buChar char="•"/>
            </a:pPr>
            <a:r>
              <a:rPr lang="de-DE" dirty="0"/>
              <a:t>Wohn- und Essbereich für Volontäre: überdachte Gartenküche „</a:t>
            </a:r>
            <a:r>
              <a:rPr lang="de-DE" dirty="0" err="1"/>
              <a:t>Boma</a:t>
            </a:r>
            <a:r>
              <a:rPr lang="de-DE" dirty="0"/>
              <a:t>“</a:t>
            </a:r>
          </a:p>
          <a:p>
            <a:pPr marL="171450" indent="-171450">
              <a:buFont typeface="Arial" panose="020B0604020202020204" pitchFamily="34" charset="0"/>
              <a:buChar char="•"/>
            </a:pPr>
            <a:r>
              <a:rPr lang="de-DE" dirty="0"/>
              <a:t>Inzwischen hat sich die Mission verstetigt </a:t>
            </a:r>
            <a:r>
              <a:rPr lang="de-DE" dirty="0">
                <a:sym typeface="Wingdings" pitchFamily="2" charset="2"/>
              </a:rPr>
              <a:t> deshalb Ausbau über Garage  </a:t>
            </a:r>
            <a:endParaRPr lang="de-DE" dirty="0"/>
          </a:p>
          <a:p>
            <a:pPr marL="171450" indent="-171450">
              <a:buFont typeface="Arial" panose="020B0604020202020204" pitchFamily="34" charset="0"/>
              <a:buChar char="•"/>
            </a:pPr>
            <a:r>
              <a:rPr lang="de-DE" dirty="0"/>
              <a:t>Daniel und </a:t>
            </a:r>
            <a:r>
              <a:rPr lang="de-DE" dirty="0" err="1"/>
              <a:t>Crina</a:t>
            </a:r>
            <a:r>
              <a:rPr lang="de-DE" dirty="0"/>
              <a:t> sind wichtige Konstante bei ständig wechselnden Rotationen</a:t>
            </a:r>
          </a:p>
        </p:txBody>
      </p:sp>
      <p:sp>
        <p:nvSpPr>
          <p:cNvPr id="4" name="Foliennummernplatzhalter 3"/>
          <p:cNvSpPr>
            <a:spLocks noGrp="1"/>
          </p:cNvSpPr>
          <p:nvPr>
            <p:ph type="sldNum" sz="quarter" idx="5"/>
          </p:nvPr>
        </p:nvSpPr>
        <p:spPr/>
        <p:txBody>
          <a:bodyPr/>
          <a:lstStyle/>
          <a:p>
            <a:fld id="{329B12D8-7847-482D-A10A-29353298B7FA}" type="slidenum">
              <a:rPr lang="de-DE" smtClean="0"/>
              <a:t>8</a:t>
            </a:fld>
            <a:endParaRPr lang="de-DE"/>
          </a:p>
        </p:txBody>
      </p:sp>
    </p:spTree>
    <p:extLst>
      <p:ext uri="{BB962C8B-B14F-4D97-AF65-F5344CB8AC3E}">
        <p14:creationId xmlns:p14="http://schemas.microsoft.com/office/powerpoint/2010/main" val="223048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Lagerhalle in Siret, ca. 5 Gehminuten von Unterkunft entfernt</a:t>
            </a:r>
          </a:p>
          <a:p>
            <a:pPr marL="171450" indent="-171450">
              <a:buFont typeface="Arial" panose="020B0604020202020204" pitchFamily="34" charset="0"/>
              <a:buChar char="•"/>
            </a:pPr>
            <a:r>
              <a:rPr lang="de-DE" dirty="0"/>
              <a:t>Lagerung von Sachspenden, packen der Paletten, Ausgangspunkt der Fahrten in Ukraine</a:t>
            </a:r>
          </a:p>
        </p:txBody>
      </p:sp>
      <p:sp>
        <p:nvSpPr>
          <p:cNvPr id="4" name="Foliennummernplatzhalter 3"/>
          <p:cNvSpPr>
            <a:spLocks noGrp="1"/>
          </p:cNvSpPr>
          <p:nvPr>
            <p:ph type="sldNum" sz="quarter" idx="5"/>
          </p:nvPr>
        </p:nvSpPr>
        <p:spPr/>
        <p:txBody>
          <a:bodyPr/>
          <a:lstStyle/>
          <a:p>
            <a:fld id="{329B12D8-7847-482D-A10A-29353298B7FA}" type="slidenum">
              <a:rPr lang="de-DE" smtClean="0"/>
              <a:t>9</a:t>
            </a:fld>
            <a:endParaRPr lang="de-DE"/>
          </a:p>
        </p:txBody>
      </p:sp>
    </p:spTree>
    <p:extLst>
      <p:ext uri="{BB962C8B-B14F-4D97-AF65-F5344CB8AC3E}">
        <p14:creationId xmlns:p14="http://schemas.microsoft.com/office/powerpoint/2010/main" val="1270636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Spendensystem basiert auf zwei Säulen</a:t>
            </a:r>
          </a:p>
          <a:p>
            <a:pPr marL="171450" indent="-171450">
              <a:buFont typeface="Arial" panose="020B0604020202020204" pitchFamily="34" charset="0"/>
              <a:buChar char="•"/>
            </a:pPr>
            <a:r>
              <a:rPr lang="de-DE" dirty="0"/>
              <a:t>Sachspenden</a:t>
            </a:r>
          </a:p>
          <a:p>
            <a:pPr marL="628650" lvl="1" indent="-171450">
              <a:buFont typeface="Arial" panose="020B0604020202020204" pitchFamily="34" charset="0"/>
              <a:buChar char="•"/>
            </a:pPr>
            <a:r>
              <a:rPr lang="de-DE" dirty="0"/>
              <a:t>Private Spenden (med. Geräte (Ultraschallgeräte), Kerzenreste, Gehhilfen, Konserven, …)</a:t>
            </a:r>
          </a:p>
          <a:p>
            <a:pPr marL="628650" lvl="1" indent="-171450">
              <a:buFont typeface="Arial" panose="020B0604020202020204" pitchFamily="34" charset="0"/>
              <a:buChar char="•"/>
            </a:pPr>
            <a:r>
              <a:rPr lang="de-DE" dirty="0"/>
              <a:t>Sachspenden von Unternehmen</a:t>
            </a:r>
          </a:p>
          <a:p>
            <a:pPr marL="1085850" lvl="2" indent="-171450">
              <a:buFont typeface="Arial" panose="020B0604020202020204" pitchFamily="34" charset="0"/>
              <a:buChar char="•"/>
            </a:pPr>
            <a:r>
              <a:rPr lang="de-DE" dirty="0"/>
              <a:t>Dr. Oetker </a:t>
            </a:r>
            <a:r>
              <a:rPr lang="de-DE" dirty="0">
                <a:sym typeface="Wingdings" pitchFamily="2" charset="2"/>
              </a:rPr>
              <a:t> Lebensmittel</a:t>
            </a:r>
          </a:p>
          <a:p>
            <a:pPr marL="1085850" lvl="2" indent="-171450">
              <a:buFont typeface="Arial" panose="020B0604020202020204" pitchFamily="34" charset="0"/>
              <a:buChar char="•"/>
            </a:pPr>
            <a:r>
              <a:rPr lang="de-DE" dirty="0">
                <a:sym typeface="Wingdings" pitchFamily="2" charset="2"/>
              </a:rPr>
              <a:t>Block House  Lebensmittel, Textilien</a:t>
            </a:r>
          </a:p>
          <a:p>
            <a:pPr marL="1085850" lvl="2" indent="-171450">
              <a:buFont typeface="Arial" panose="020B0604020202020204" pitchFamily="34" charset="0"/>
              <a:buChar char="•"/>
            </a:pPr>
            <a:r>
              <a:rPr lang="de-DE" dirty="0" err="1"/>
              <a:t>Ernsting's</a:t>
            </a:r>
            <a:r>
              <a:rPr lang="de-DE" dirty="0"/>
              <a:t> </a:t>
            </a:r>
            <a:r>
              <a:rPr lang="de-DE" dirty="0" err="1"/>
              <a:t>family</a:t>
            </a:r>
            <a:r>
              <a:rPr lang="de-DE" dirty="0">
                <a:sym typeface="Wingdings" pitchFamily="2" charset="2"/>
              </a:rPr>
              <a:t>  Bekleidung</a:t>
            </a:r>
          </a:p>
          <a:p>
            <a:pPr marL="628650" lvl="1" indent="-171450">
              <a:buFont typeface="Arial" panose="020B0604020202020204" pitchFamily="34" charset="0"/>
              <a:buChar char="•"/>
            </a:pPr>
            <a:r>
              <a:rPr lang="de-DE" dirty="0">
                <a:sym typeface="Wingdings" pitchFamily="2" charset="2"/>
              </a:rPr>
              <a:t>Sammlung der Sachspenden im Lager in Enger/NRW bis LKW voll ist  Transport nach Siret</a:t>
            </a:r>
          </a:p>
          <a:p>
            <a:pPr marL="628650" lvl="1" indent="-171450">
              <a:buFont typeface="Arial" panose="020B0604020202020204" pitchFamily="34" charset="0"/>
              <a:buChar char="•"/>
            </a:pPr>
            <a:r>
              <a:rPr lang="de-DE" dirty="0">
                <a:sym typeface="Wingdings" pitchFamily="2" charset="2"/>
              </a:rPr>
              <a:t>Transport von Unternehmensspenden direkt nach Siret</a:t>
            </a:r>
          </a:p>
          <a:p>
            <a:pPr marL="171450" lvl="0" indent="-171450">
              <a:buFont typeface="Arial" panose="020B0604020202020204" pitchFamily="34" charset="0"/>
              <a:buChar char="•"/>
            </a:pPr>
            <a:r>
              <a:rPr lang="de-DE" dirty="0">
                <a:sym typeface="Wingdings" pitchFamily="2" charset="2"/>
              </a:rPr>
              <a:t>Geldspenden</a:t>
            </a:r>
          </a:p>
          <a:p>
            <a:pPr marL="628650" lvl="1" indent="-171450">
              <a:buFont typeface="Arial" panose="020B0604020202020204" pitchFamily="34" charset="0"/>
              <a:buChar char="•"/>
            </a:pPr>
            <a:r>
              <a:rPr lang="de-DE" dirty="0">
                <a:sym typeface="Wingdings" pitchFamily="2" charset="2"/>
              </a:rPr>
              <a:t>Pro Monat liefern wir Hilfsgüter im Wert von 100.000€</a:t>
            </a:r>
          </a:p>
          <a:p>
            <a:pPr marL="628650" lvl="1" indent="-171450">
              <a:buFont typeface="Arial" panose="020B0604020202020204" pitchFamily="34" charset="0"/>
              <a:buChar char="•"/>
            </a:pPr>
            <a:r>
              <a:rPr lang="de-DE" dirty="0">
                <a:sym typeface="Wingdings" pitchFamily="2" charset="2"/>
              </a:rPr>
              <a:t>Kauf von Lebensmitteln in rumänischen Großmarkt (billiger, unterstützt lokale Wirtschaft, spart Transportkosten)</a:t>
            </a:r>
          </a:p>
          <a:p>
            <a:pPr marL="628650" lvl="1" indent="-171450">
              <a:buFont typeface="Arial" panose="020B0604020202020204" pitchFamily="34" charset="0"/>
              <a:buChar char="•"/>
            </a:pPr>
            <a:r>
              <a:rPr lang="de-DE" dirty="0">
                <a:sym typeface="Wingdings" pitchFamily="2" charset="2"/>
              </a:rPr>
              <a:t>Mit 500 € versorgen wir 40 Familien für eine Woche mit Grundnahrungsmitteln</a:t>
            </a:r>
          </a:p>
          <a:p>
            <a:pPr marL="628650" lvl="1" indent="-171450">
              <a:buFont typeface="Arial" panose="020B0604020202020204" pitchFamily="34" charset="0"/>
              <a:buChar char="•"/>
            </a:pPr>
            <a:r>
              <a:rPr lang="de-DE" dirty="0">
                <a:sym typeface="Wingdings" pitchFamily="2" charset="2"/>
              </a:rPr>
              <a:t>Finanzierung spezieller Aktionen wie Öfen, Generatoren</a:t>
            </a:r>
          </a:p>
          <a:p>
            <a:pPr marL="628650" lvl="1" indent="-171450">
              <a:buFont typeface="Arial" panose="020B0604020202020204" pitchFamily="34" charset="0"/>
              <a:buChar char="•"/>
            </a:pPr>
            <a:r>
              <a:rPr lang="de-DE" dirty="0">
                <a:sym typeface="Wingdings" pitchFamily="2" charset="2"/>
              </a:rPr>
              <a:t>Deckung von operativen Kosten (Speditionskosten, Flüge Volontäre, Bezahlung Ortskraft, …) ABER: weniger als 10% zur Deckung operativer Kosten</a:t>
            </a:r>
            <a:endParaRPr lang="de-DE" dirty="0"/>
          </a:p>
        </p:txBody>
      </p:sp>
      <p:sp>
        <p:nvSpPr>
          <p:cNvPr id="4" name="Foliennummernplatzhalter 3"/>
          <p:cNvSpPr>
            <a:spLocks noGrp="1"/>
          </p:cNvSpPr>
          <p:nvPr>
            <p:ph type="sldNum" sz="quarter" idx="5"/>
          </p:nvPr>
        </p:nvSpPr>
        <p:spPr/>
        <p:txBody>
          <a:bodyPr/>
          <a:lstStyle/>
          <a:p>
            <a:fld id="{329B12D8-7847-482D-A10A-29353298B7FA}" type="slidenum">
              <a:rPr lang="de-DE" smtClean="0"/>
              <a:t>10</a:t>
            </a:fld>
            <a:endParaRPr lang="de-DE"/>
          </a:p>
        </p:txBody>
      </p:sp>
    </p:spTree>
    <p:extLst>
      <p:ext uri="{BB962C8B-B14F-4D97-AF65-F5344CB8AC3E}">
        <p14:creationId xmlns:p14="http://schemas.microsoft.com/office/powerpoint/2010/main" val="15214932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MS">
    <p:bg>
      <p:bgRef idx="1001">
        <a:schemeClr val="bg2"/>
      </p:bgRef>
    </p:bg>
    <p:spTree>
      <p:nvGrpSpPr>
        <p:cNvPr id="1" name=""/>
        <p:cNvGrpSpPr/>
        <p:nvPr/>
      </p:nvGrpSpPr>
      <p:grpSpPr>
        <a:xfrm>
          <a:off x="0" y="0"/>
          <a:ext cx="0" cy="0"/>
          <a:chOff x="0" y="0"/>
          <a:chExt cx="0" cy="0"/>
        </a:xfrm>
      </p:grpSpPr>
      <p:sp>
        <p:nvSpPr>
          <p:cNvPr id="3" name="Foliennummer">
            <a:extLst>
              <a:ext uri="{FF2B5EF4-FFF2-40B4-BE49-F238E27FC236}">
                <a16:creationId xmlns:a16="http://schemas.microsoft.com/office/drawing/2014/main" id="{9DCE5CE9-A68C-4D9E-9622-77ACDA268BFA}"/>
              </a:ext>
            </a:extLst>
          </p:cNvPr>
          <p:cNvSpPr>
            <a:spLocks noGrp="1"/>
          </p:cNvSpPr>
          <p:nvPr>
            <p:ph type="sldNum" sz="quarter" idx="10"/>
          </p:nvPr>
        </p:nvSpPr>
        <p:spPr>
          <a:xfrm>
            <a:off x="22288500" y="14184000"/>
            <a:ext cx="1079500" cy="432000"/>
          </a:xfrm>
        </p:spPr>
        <p:txBody>
          <a:bodyPr/>
          <a:lstStyle>
            <a:lvl1pPr>
              <a:defRPr>
                <a:solidFill>
                  <a:schemeClr val="bg2"/>
                </a:solidFill>
              </a:defRPr>
            </a:lvl1pPr>
          </a:lstStyle>
          <a:p>
            <a:fld id="{B1DFA706-D6BF-4054-BFB5-EC6378B45988}" type="slidenum">
              <a:rPr lang="de-DE" smtClean="0"/>
              <a:pPr/>
              <a:t>‹Nr.›</a:t>
            </a:fld>
            <a:endParaRPr lang="de-DE" dirty="0"/>
          </a:p>
        </p:txBody>
      </p:sp>
      <p:pic>
        <p:nvPicPr>
          <p:cNvPr id="5" name="JUH Logo">
            <a:extLst>
              <a:ext uri="{FF2B5EF4-FFF2-40B4-BE49-F238E27FC236}">
                <a16:creationId xmlns:a16="http://schemas.microsoft.com/office/drawing/2014/main" id="{70094C41-9A88-423E-860C-79A6805927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63206" y="5583371"/>
            <a:ext cx="10656000" cy="2549257"/>
          </a:xfrm>
          <a:prstGeom prst="rect">
            <a:avLst/>
          </a:prstGeom>
        </p:spPr>
      </p:pic>
    </p:spTree>
    <p:extLst>
      <p:ext uri="{BB962C8B-B14F-4D97-AF65-F5344CB8AC3E}">
        <p14:creationId xmlns:p14="http://schemas.microsoft.com/office/powerpoint/2010/main" val="59416027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 Text">
    <p:spTree>
      <p:nvGrpSpPr>
        <p:cNvPr id="1" name=""/>
        <p:cNvGrpSpPr/>
        <p:nvPr/>
      </p:nvGrpSpPr>
      <p:grpSpPr>
        <a:xfrm>
          <a:off x="0" y="0"/>
          <a:ext cx="0" cy="0"/>
          <a:chOff x="0" y="0"/>
          <a:chExt cx="0" cy="0"/>
        </a:xfrm>
      </p:grpSpPr>
      <p:sp>
        <p:nvSpPr>
          <p:cNvPr id="3" name="Foliennummer">
            <a:extLst>
              <a:ext uri="{FF2B5EF4-FFF2-40B4-BE49-F238E27FC236}">
                <a16:creationId xmlns:a16="http://schemas.microsoft.com/office/drawing/2014/main" id="{62A8C501-79BA-4B9F-9084-8A952B282F34}"/>
              </a:ext>
            </a:extLst>
          </p:cNvPr>
          <p:cNvSpPr>
            <a:spLocks noGrp="1"/>
          </p:cNvSpPr>
          <p:nvPr>
            <p:ph type="sldNum" sz="quarter" idx="10"/>
          </p:nvPr>
        </p:nvSpPr>
        <p:spPr/>
        <p:txBody>
          <a:bodyPr/>
          <a:lstStyle/>
          <a:p>
            <a:fld id="{B1DFA706-D6BF-4054-BFB5-EC6378B45988}" type="slidenum">
              <a:rPr lang="de-DE" smtClean="0"/>
              <a:pPr/>
              <a:t>‹Nr.›</a:t>
            </a:fld>
            <a:endParaRPr lang="de-DE" dirty="0"/>
          </a:p>
        </p:txBody>
      </p:sp>
      <p:sp>
        <p:nvSpPr>
          <p:cNvPr id="4" name="Text">
            <a:extLst>
              <a:ext uri="{FF2B5EF4-FFF2-40B4-BE49-F238E27FC236}">
                <a16:creationId xmlns:a16="http://schemas.microsoft.com/office/drawing/2014/main" id="{82F5B6A1-C793-4085-93EE-6082B61D80DB}"/>
              </a:ext>
            </a:extLst>
          </p:cNvPr>
          <p:cNvSpPr>
            <a:spLocks noGrp="1"/>
          </p:cNvSpPr>
          <p:nvPr>
            <p:ph type="body" orient="vert" idx="1" hasCustomPrompt="1"/>
          </p:nvPr>
        </p:nvSpPr>
        <p:spPr>
          <a:xfrm>
            <a:off x="1016001" y="3014664"/>
            <a:ext cx="22352000" cy="9251950"/>
          </a:xfrm>
        </p:spPr>
        <p:txBody>
          <a:bodyPr vert="horz"/>
          <a:lstStyle/>
          <a:p>
            <a:pPr lvl="0"/>
            <a:r>
              <a:rPr lang="de-DE" dirty="0"/>
              <a:t>Erste Ebene Subheadline // für Text und Bullet Points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2" name="Headline">
            <a:extLst>
              <a:ext uri="{FF2B5EF4-FFF2-40B4-BE49-F238E27FC236}">
                <a16:creationId xmlns:a16="http://schemas.microsoft.com/office/drawing/2014/main" id="{5807F710-4AAE-429A-8EA4-B8B504343C80}"/>
              </a:ext>
            </a:extLst>
          </p:cNvPr>
          <p:cNvSpPr>
            <a:spLocks noGrp="1"/>
          </p:cNvSpPr>
          <p:nvPr>
            <p:ph type="title" hasCustomPrompt="1"/>
          </p:nvPr>
        </p:nvSpPr>
        <p:spPr/>
        <p:txBody>
          <a:bodyPr/>
          <a:lstStyle>
            <a:lvl1pPr>
              <a:defRPr/>
            </a:lvl1pPr>
          </a:lstStyle>
          <a:p>
            <a:r>
              <a:rPr lang="de-DE" dirty="0"/>
              <a:t>Platz für eine unserer Headlines oder Schlagwörter</a:t>
            </a:r>
            <a:br>
              <a:rPr lang="de-DE" dirty="0"/>
            </a:br>
            <a:r>
              <a:rPr lang="de-DE" dirty="0"/>
              <a:t>auf maximal 2 Zeilen</a:t>
            </a:r>
          </a:p>
        </p:txBody>
      </p:sp>
    </p:spTree>
    <p:extLst>
      <p:ext uri="{BB962C8B-B14F-4D97-AF65-F5344CB8AC3E}">
        <p14:creationId xmlns:p14="http://schemas.microsoft.com/office/powerpoint/2010/main" val="3757574945"/>
      </p:ext>
    </p:extLst>
  </p:cSld>
  <p:clrMapOvr>
    <a:masterClrMapping/>
  </p:clrMapOvr>
  <p:extLst>
    <p:ext uri="{DCECCB84-F9BA-43D5-87BE-67443E8EF086}">
      <p15:sldGuideLst xmlns:p15="http://schemas.microsoft.com/office/powerpoint/2012/main">
        <p15:guide id="1" orient="horz" pos="7727" userDrawn="1">
          <p15:clr>
            <a:srgbClr val="FBAE40"/>
          </p15:clr>
        </p15:guide>
        <p15:guide id="2" pos="14720" userDrawn="1">
          <p15:clr>
            <a:srgbClr val="FBAE40"/>
          </p15:clr>
        </p15:guide>
        <p15:guide id="3" pos="641" userDrawn="1">
          <p15:clr>
            <a:srgbClr val="FBAE40"/>
          </p15:clr>
        </p15:guide>
        <p15:guide id="4" orient="horz" pos="504" userDrawn="1">
          <p15:clr>
            <a:srgbClr val="FBAE40"/>
          </p15:clr>
        </p15:guide>
        <p15:guide id="5" orient="horz" pos="189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 Inhalt">
    <p:spTree>
      <p:nvGrpSpPr>
        <p:cNvPr id="1" name=""/>
        <p:cNvGrpSpPr/>
        <p:nvPr/>
      </p:nvGrpSpPr>
      <p:grpSpPr>
        <a:xfrm>
          <a:off x="0" y="0"/>
          <a:ext cx="0" cy="0"/>
          <a:chOff x="0" y="0"/>
          <a:chExt cx="0" cy="0"/>
        </a:xfrm>
      </p:grpSpPr>
      <p:sp>
        <p:nvSpPr>
          <p:cNvPr id="3" name="Foliennummer">
            <a:extLst>
              <a:ext uri="{FF2B5EF4-FFF2-40B4-BE49-F238E27FC236}">
                <a16:creationId xmlns:a16="http://schemas.microsoft.com/office/drawing/2014/main" id="{62A8C501-79BA-4B9F-9084-8A952B282F34}"/>
              </a:ext>
            </a:extLst>
          </p:cNvPr>
          <p:cNvSpPr>
            <a:spLocks noGrp="1"/>
          </p:cNvSpPr>
          <p:nvPr>
            <p:ph type="sldNum" sz="quarter" idx="10"/>
          </p:nvPr>
        </p:nvSpPr>
        <p:spPr/>
        <p:txBody>
          <a:bodyPr/>
          <a:lstStyle/>
          <a:p>
            <a:fld id="{B1DFA706-D6BF-4054-BFB5-EC6378B45988}" type="slidenum">
              <a:rPr lang="de-DE" smtClean="0"/>
              <a:pPr/>
              <a:t>‹Nr.›</a:t>
            </a:fld>
            <a:endParaRPr lang="de-DE" dirty="0"/>
          </a:p>
        </p:txBody>
      </p:sp>
      <p:sp>
        <p:nvSpPr>
          <p:cNvPr id="5" name="Inhalt">
            <a:extLst>
              <a:ext uri="{FF2B5EF4-FFF2-40B4-BE49-F238E27FC236}">
                <a16:creationId xmlns:a16="http://schemas.microsoft.com/office/drawing/2014/main" id="{47722A01-CE3A-4FA3-8446-D71D11FFF810}"/>
              </a:ext>
            </a:extLst>
          </p:cNvPr>
          <p:cNvSpPr>
            <a:spLocks noGrp="1"/>
          </p:cNvSpPr>
          <p:nvPr>
            <p:ph idx="1" hasCustomPrompt="1"/>
          </p:nvPr>
        </p:nvSpPr>
        <p:spPr>
          <a:xfrm>
            <a:off x="1016001" y="3014664"/>
            <a:ext cx="22352000" cy="9251950"/>
          </a:xfrm>
        </p:spPr>
        <p:txBody>
          <a:bodyPr/>
          <a:lstStyle/>
          <a:p>
            <a:pPr lvl="0"/>
            <a:r>
              <a:rPr lang="de-DE" dirty="0"/>
              <a:t>Erste Ebene Subheadline // für Text und Bullet Points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2" name="Headline">
            <a:extLst>
              <a:ext uri="{FF2B5EF4-FFF2-40B4-BE49-F238E27FC236}">
                <a16:creationId xmlns:a16="http://schemas.microsoft.com/office/drawing/2014/main" id="{5807F710-4AAE-429A-8EA4-B8B504343C80}"/>
              </a:ext>
            </a:extLst>
          </p:cNvPr>
          <p:cNvSpPr>
            <a:spLocks noGrp="1"/>
          </p:cNvSpPr>
          <p:nvPr>
            <p:ph type="title" hasCustomPrompt="1"/>
          </p:nvPr>
        </p:nvSpPr>
        <p:spPr/>
        <p:txBody>
          <a:bodyPr/>
          <a:lstStyle>
            <a:lvl1pPr>
              <a:defRPr/>
            </a:lvl1pPr>
          </a:lstStyle>
          <a:p>
            <a:r>
              <a:rPr lang="de-DE" dirty="0"/>
              <a:t>Platz für eine unserer Headlines oder Schlagwörter</a:t>
            </a:r>
            <a:br>
              <a:rPr lang="de-DE" dirty="0"/>
            </a:br>
            <a:r>
              <a:rPr lang="de-DE" dirty="0"/>
              <a:t>auf maximal 2 Zeilen</a:t>
            </a:r>
          </a:p>
        </p:txBody>
      </p:sp>
    </p:spTree>
    <p:extLst>
      <p:ext uri="{BB962C8B-B14F-4D97-AF65-F5344CB8AC3E}">
        <p14:creationId xmlns:p14="http://schemas.microsoft.com/office/powerpoint/2010/main" val="296543317"/>
      </p:ext>
    </p:extLst>
  </p:cSld>
  <p:clrMapOvr>
    <a:masterClrMapping/>
  </p:clrMapOvr>
  <p:extLst>
    <p:ext uri="{DCECCB84-F9BA-43D5-87BE-67443E8EF086}">
      <p15:sldGuideLst xmlns:p15="http://schemas.microsoft.com/office/powerpoint/2012/main">
        <p15:guide id="1" orient="horz" pos="7727">
          <p15:clr>
            <a:srgbClr val="FBAE40"/>
          </p15:clr>
        </p15:guide>
        <p15:guide id="2" pos="14720">
          <p15:clr>
            <a:srgbClr val="FBAE40"/>
          </p15:clr>
        </p15:guide>
        <p15:guide id="3" pos="641">
          <p15:clr>
            <a:srgbClr val="FBAE40"/>
          </p15:clr>
        </p15:guide>
        <p15:guide id="4" orient="horz" pos="504">
          <p15:clr>
            <a:srgbClr val="FBAE40"/>
          </p15:clr>
        </p15:guide>
        <p15:guide id="5" orient="horz" pos="1899">
          <p15:clr>
            <a:srgbClr val="FBAE40"/>
          </p15:clr>
        </p15:guide>
        <p15:guide id="6" orient="horz" pos="24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 Text 2-Spaltig">
    <p:spTree>
      <p:nvGrpSpPr>
        <p:cNvPr id="1" name=""/>
        <p:cNvGrpSpPr/>
        <p:nvPr/>
      </p:nvGrpSpPr>
      <p:grpSpPr>
        <a:xfrm>
          <a:off x="0" y="0"/>
          <a:ext cx="0" cy="0"/>
          <a:chOff x="0" y="0"/>
          <a:chExt cx="0" cy="0"/>
        </a:xfrm>
      </p:grpSpPr>
      <p:sp>
        <p:nvSpPr>
          <p:cNvPr id="3" name="Foliennummer">
            <a:extLst>
              <a:ext uri="{FF2B5EF4-FFF2-40B4-BE49-F238E27FC236}">
                <a16:creationId xmlns:a16="http://schemas.microsoft.com/office/drawing/2014/main" id="{62A8C501-79BA-4B9F-9084-8A952B282F34}"/>
              </a:ext>
            </a:extLst>
          </p:cNvPr>
          <p:cNvSpPr>
            <a:spLocks noGrp="1"/>
          </p:cNvSpPr>
          <p:nvPr>
            <p:ph type="sldNum" sz="quarter" idx="10"/>
          </p:nvPr>
        </p:nvSpPr>
        <p:spPr/>
        <p:txBody>
          <a:bodyPr/>
          <a:lstStyle/>
          <a:p>
            <a:fld id="{B1DFA706-D6BF-4054-BFB5-EC6378B45988}" type="slidenum">
              <a:rPr lang="de-DE" smtClean="0"/>
              <a:pPr/>
              <a:t>‹Nr.›</a:t>
            </a:fld>
            <a:endParaRPr lang="de-DE" dirty="0"/>
          </a:p>
        </p:txBody>
      </p:sp>
      <p:sp>
        <p:nvSpPr>
          <p:cNvPr id="4" name="Text">
            <a:extLst>
              <a:ext uri="{FF2B5EF4-FFF2-40B4-BE49-F238E27FC236}">
                <a16:creationId xmlns:a16="http://schemas.microsoft.com/office/drawing/2014/main" id="{82F5B6A1-C793-4085-93EE-6082B61D80DB}"/>
              </a:ext>
            </a:extLst>
          </p:cNvPr>
          <p:cNvSpPr>
            <a:spLocks noGrp="1"/>
          </p:cNvSpPr>
          <p:nvPr>
            <p:ph type="body" orient="vert" idx="1" hasCustomPrompt="1"/>
          </p:nvPr>
        </p:nvSpPr>
        <p:spPr>
          <a:xfrm>
            <a:off x="1016001" y="3014664"/>
            <a:ext cx="22352000" cy="9251950"/>
          </a:xfrm>
        </p:spPr>
        <p:txBody>
          <a:bodyPr vert="horz" numCol="2" spcCol="381600"/>
          <a:lstStyle/>
          <a:p>
            <a:pPr lvl="0"/>
            <a:r>
              <a:rPr lang="de-DE" dirty="0"/>
              <a:t>Erste Ebene Subheadline // für Text und Bullet Points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2" name="Headline">
            <a:extLst>
              <a:ext uri="{FF2B5EF4-FFF2-40B4-BE49-F238E27FC236}">
                <a16:creationId xmlns:a16="http://schemas.microsoft.com/office/drawing/2014/main" id="{5807F710-4AAE-429A-8EA4-B8B504343C80}"/>
              </a:ext>
            </a:extLst>
          </p:cNvPr>
          <p:cNvSpPr>
            <a:spLocks noGrp="1"/>
          </p:cNvSpPr>
          <p:nvPr>
            <p:ph type="title" hasCustomPrompt="1"/>
          </p:nvPr>
        </p:nvSpPr>
        <p:spPr/>
        <p:txBody>
          <a:bodyPr/>
          <a:lstStyle>
            <a:lvl1pPr>
              <a:defRPr/>
            </a:lvl1pPr>
          </a:lstStyle>
          <a:p>
            <a:r>
              <a:rPr lang="de-DE" dirty="0"/>
              <a:t>Platz für eine unserer Headlines oder Schlagwörter</a:t>
            </a:r>
            <a:br>
              <a:rPr lang="de-DE" dirty="0"/>
            </a:br>
            <a:r>
              <a:rPr lang="de-DE" dirty="0"/>
              <a:t>auf maximal 2 Zeilen</a:t>
            </a:r>
          </a:p>
        </p:txBody>
      </p:sp>
    </p:spTree>
    <p:extLst>
      <p:ext uri="{BB962C8B-B14F-4D97-AF65-F5344CB8AC3E}">
        <p14:creationId xmlns:p14="http://schemas.microsoft.com/office/powerpoint/2010/main" val="886398703"/>
      </p:ext>
    </p:extLst>
  </p:cSld>
  <p:clrMapOvr>
    <a:masterClrMapping/>
  </p:clrMapOvr>
  <p:extLst>
    <p:ext uri="{DCECCB84-F9BA-43D5-87BE-67443E8EF086}">
      <p15:sldGuideLst xmlns:p15="http://schemas.microsoft.com/office/powerpoint/2012/main">
        <p15:guide id="1" orient="horz" pos="7727">
          <p15:clr>
            <a:srgbClr val="FBAE40"/>
          </p15:clr>
        </p15:guide>
        <p15:guide id="2" pos="14720">
          <p15:clr>
            <a:srgbClr val="FBAE40"/>
          </p15:clr>
        </p15:guide>
        <p15:guide id="3" pos="641">
          <p15:clr>
            <a:srgbClr val="FBAE40"/>
          </p15:clr>
        </p15:guide>
        <p15:guide id="4" orient="horz" pos="504">
          <p15:clr>
            <a:srgbClr val="FBAE40"/>
          </p15:clr>
        </p15:guide>
        <p15:guide id="5" orient="horz" pos="189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r Headline">
    <p:spTree>
      <p:nvGrpSpPr>
        <p:cNvPr id="1" name=""/>
        <p:cNvGrpSpPr/>
        <p:nvPr/>
      </p:nvGrpSpPr>
      <p:grpSpPr>
        <a:xfrm>
          <a:off x="0" y="0"/>
          <a:ext cx="0" cy="0"/>
          <a:chOff x="0" y="0"/>
          <a:chExt cx="0" cy="0"/>
        </a:xfrm>
      </p:grpSpPr>
      <p:sp>
        <p:nvSpPr>
          <p:cNvPr id="3" name="Foliennummer">
            <a:extLst>
              <a:ext uri="{FF2B5EF4-FFF2-40B4-BE49-F238E27FC236}">
                <a16:creationId xmlns:a16="http://schemas.microsoft.com/office/drawing/2014/main" id="{62A8C501-79BA-4B9F-9084-8A952B282F34}"/>
              </a:ext>
            </a:extLst>
          </p:cNvPr>
          <p:cNvSpPr>
            <a:spLocks noGrp="1"/>
          </p:cNvSpPr>
          <p:nvPr>
            <p:ph type="sldNum" sz="quarter" idx="10"/>
          </p:nvPr>
        </p:nvSpPr>
        <p:spPr/>
        <p:txBody>
          <a:bodyPr/>
          <a:lstStyle/>
          <a:p>
            <a:fld id="{B1DFA706-D6BF-4054-BFB5-EC6378B45988}" type="slidenum">
              <a:rPr lang="de-DE" smtClean="0"/>
              <a:pPr/>
              <a:t>‹Nr.›</a:t>
            </a:fld>
            <a:endParaRPr lang="de-DE" dirty="0"/>
          </a:p>
        </p:txBody>
      </p:sp>
      <p:sp>
        <p:nvSpPr>
          <p:cNvPr id="2" name="Headline">
            <a:extLst>
              <a:ext uri="{FF2B5EF4-FFF2-40B4-BE49-F238E27FC236}">
                <a16:creationId xmlns:a16="http://schemas.microsoft.com/office/drawing/2014/main" id="{5807F710-4AAE-429A-8EA4-B8B504343C80}"/>
              </a:ext>
            </a:extLst>
          </p:cNvPr>
          <p:cNvSpPr>
            <a:spLocks noGrp="1"/>
          </p:cNvSpPr>
          <p:nvPr>
            <p:ph type="title" hasCustomPrompt="1"/>
          </p:nvPr>
        </p:nvSpPr>
        <p:spPr/>
        <p:txBody>
          <a:bodyPr/>
          <a:lstStyle>
            <a:lvl1pPr>
              <a:defRPr/>
            </a:lvl1pPr>
          </a:lstStyle>
          <a:p>
            <a:r>
              <a:rPr lang="de-DE" dirty="0"/>
              <a:t>Platz für eine unserer Headlines oder Schlagwörter</a:t>
            </a:r>
            <a:br>
              <a:rPr lang="de-DE" dirty="0"/>
            </a:br>
            <a:r>
              <a:rPr lang="de-DE" dirty="0"/>
              <a:t>auf maximal 2 Zeilen</a:t>
            </a:r>
          </a:p>
        </p:txBody>
      </p:sp>
    </p:spTree>
    <p:extLst>
      <p:ext uri="{BB962C8B-B14F-4D97-AF65-F5344CB8AC3E}">
        <p14:creationId xmlns:p14="http://schemas.microsoft.com/office/powerpoint/2010/main" val="4054165531"/>
      </p:ext>
    </p:extLst>
  </p:cSld>
  <p:clrMapOvr>
    <a:masterClrMapping/>
  </p:clrMapOvr>
  <p:extLst>
    <p:ext uri="{DCECCB84-F9BA-43D5-87BE-67443E8EF086}">
      <p15:sldGuideLst xmlns:p15="http://schemas.microsoft.com/office/powerpoint/2012/main">
        <p15:guide id="1" orient="horz" pos="7727">
          <p15:clr>
            <a:srgbClr val="FBAE40"/>
          </p15:clr>
        </p15:guide>
        <p15:guide id="2" pos="14720">
          <p15:clr>
            <a:srgbClr val="FBAE40"/>
          </p15:clr>
        </p15:guide>
        <p15:guide id="3" pos="641">
          <p15:clr>
            <a:srgbClr val="FBAE40"/>
          </p15:clr>
        </p15:guide>
        <p15:guide id="4" orient="horz" pos="504">
          <p15:clr>
            <a:srgbClr val="FBAE40"/>
          </p15:clr>
        </p15:guide>
        <p15:guide id="5" orient="horz" pos="1899">
          <p15:clr>
            <a:srgbClr val="FBAE40"/>
          </p15:clr>
        </p15:guide>
        <p15:guide id="6" orient="horz" pos="24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lang / Text">
    <p:spTree>
      <p:nvGrpSpPr>
        <p:cNvPr id="1" name=""/>
        <p:cNvGrpSpPr/>
        <p:nvPr/>
      </p:nvGrpSpPr>
      <p:grpSpPr>
        <a:xfrm>
          <a:off x="0" y="0"/>
          <a:ext cx="0" cy="0"/>
          <a:chOff x="0" y="0"/>
          <a:chExt cx="0" cy="0"/>
        </a:xfrm>
      </p:grpSpPr>
      <p:sp>
        <p:nvSpPr>
          <p:cNvPr id="8" name="Fläche">
            <a:extLst>
              <a:ext uri="{FF2B5EF4-FFF2-40B4-BE49-F238E27FC236}">
                <a16:creationId xmlns:a16="http://schemas.microsoft.com/office/drawing/2014/main" id="{5B0086BB-7118-4998-A49B-1FC9E46FB1C1}"/>
              </a:ext>
            </a:extLst>
          </p:cNvPr>
          <p:cNvSpPr>
            <a:spLocks noChangeAspect="1"/>
          </p:cNvSpPr>
          <p:nvPr userDrawn="1"/>
        </p:nvSpPr>
        <p:spPr>
          <a:xfrm>
            <a:off x="0" y="0"/>
            <a:ext cx="103068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 name="Foliennummer">
            <a:extLst>
              <a:ext uri="{FF2B5EF4-FFF2-40B4-BE49-F238E27FC236}">
                <a16:creationId xmlns:a16="http://schemas.microsoft.com/office/drawing/2014/main" id="{62A8C501-79BA-4B9F-9084-8A952B282F34}"/>
              </a:ext>
            </a:extLst>
          </p:cNvPr>
          <p:cNvSpPr>
            <a:spLocks noGrp="1"/>
          </p:cNvSpPr>
          <p:nvPr>
            <p:ph type="sldNum" sz="quarter" idx="10"/>
          </p:nvPr>
        </p:nvSpPr>
        <p:spPr/>
        <p:txBody>
          <a:bodyPr/>
          <a:lstStyle/>
          <a:p>
            <a:fld id="{B1DFA706-D6BF-4054-BFB5-EC6378B45988}" type="slidenum">
              <a:rPr lang="de-DE" smtClean="0"/>
              <a:pPr/>
              <a:t>‹Nr.›</a:t>
            </a:fld>
            <a:endParaRPr lang="de-DE" dirty="0"/>
          </a:p>
        </p:txBody>
      </p:sp>
      <p:sp>
        <p:nvSpPr>
          <p:cNvPr id="4" name="Text">
            <a:extLst>
              <a:ext uri="{FF2B5EF4-FFF2-40B4-BE49-F238E27FC236}">
                <a16:creationId xmlns:a16="http://schemas.microsoft.com/office/drawing/2014/main" id="{82F5B6A1-C793-4085-93EE-6082B61D80DB}"/>
              </a:ext>
            </a:extLst>
          </p:cNvPr>
          <p:cNvSpPr>
            <a:spLocks noGrp="1"/>
          </p:cNvSpPr>
          <p:nvPr>
            <p:ph type="body" orient="vert" idx="1" hasCustomPrompt="1"/>
          </p:nvPr>
        </p:nvSpPr>
        <p:spPr>
          <a:xfrm>
            <a:off x="12001500" y="3267075"/>
            <a:ext cx="11366500" cy="8999539"/>
          </a:xfrm>
        </p:spPr>
        <p:txBody>
          <a:bodyPr vert="horz" numCol="1" spcCol="381600"/>
          <a:lstStyle>
            <a:lvl1pPr>
              <a:lnSpc>
                <a:spcPct val="119000"/>
              </a:lnSpc>
              <a:spcAft>
                <a:spcPts val="0"/>
              </a:spcAft>
              <a:defRPr sz="3500">
                <a:solidFill>
                  <a:schemeClr val="tx1"/>
                </a:solidFill>
                <a:latin typeface="+mn-lt"/>
              </a:defRPr>
            </a:lvl1pPr>
            <a:lvl2pPr marL="313200" indent="-313200">
              <a:buFont typeface="Arial" panose="020B0604020202020204" pitchFamily="34" charset="0"/>
              <a:buChar char="•"/>
              <a:defRPr/>
            </a:lvl2pPr>
            <a:lvl3pPr marL="626400">
              <a:defRPr/>
            </a:lvl3pPr>
            <a:lvl4pPr marL="0" indent="0">
              <a:buNone/>
              <a:defRPr/>
            </a:lvl4pPr>
          </a:lstStyle>
          <a:p>
            <a:pPr lvl="0"/>
            <a:r>
              <a:rPr lang="de-DE" dirty="0"/>
              <a:t>Erste Ebene Text // für Bullet Points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1" name="Subheadline">
            <a:extLst>
              <a:ext uri="{FF2B5EF4-FFF2-40B4-BE49-F238E27FC236}">
                <a16:creationId xmlns:a16="http://schemas.microsoft.com/office/drawing/2014/main" id="{FE61A826-182B-4E29-ACA2-D169CF42BF93}"/>
              </a:ext>
            </a:extLst>
          </p:cNvPr>
          <p:cNvSpPr>
            <a:spLocks noGrp="1"/>
          </p:cNvSpPr>
          <p:nvPr>
            <p:ph type="body" orient="vert" idx="11" hasCustomPrompt="1"/>
          </p:nvPr>
        </p:nvSpPr>
        <p:spPr>
          <a:xfrm>
            <a:off x="1014413" y="8118475"/>
            <a:ext cx="8388000" cy="2160000"/>
          </a:xfrm>
        </p:spPr>
        <p:txBody>
          <a:bodyPr vert="horz"/>
          <a:lstStyle>
            <a:lvl1pPr marL="0" indent="0">
              <a:lnSpc>
                <a:spcPct val="100000"/>
              </a:lnSpc>
              <a:spcAft>
                <a:spcPts val="0"/>
              </a:spcAft>
              <a:buFont typeface="Arial" panose="020B0604020202020204" pitchFamily="34" charset="0"/>
              <a:buNone/>
              <a:defRPr b="0">
                <a:solidFill>
                  <a:schemeClr val="accent6"/>
                </a:solidFill>
              </a:defRPr>
            </a:lvl1pPr>
            <a:lvl2pPr marL="0" indent="0">
              <a:lnSpc>
                <a:spcPct val="100000"/>
              </a:lnSpc>
              <a:spcAft>
                <a:spcPts val="0"/>
              </a:spcAft>
              <a:buFont typeface="Arial" panose="020B0604020202020204" pitchFamily="34" charset="0"/>
              <a:buNone/>
              <a:defRPr sz="4000" b="0">
                <a:solidFill>
                  <a:schemeClr val="accent6"/>
                </a:solidFill>
                <a:latin typeface="+mj-lt"/>
              </a:defRPr>
            </a:lvl2pPr>
            <a:lvl3pPr marL="0" indent="0">
              <a:lnSpc>
                <a:spcPct val="100000"/>
              </a:lnSpc>
              <a:spcAft>
                <a:spcPts val="0"/>
              </a:spcAft>
              <a:buNone/>
              <a:defRPr sz="4000" b="0">
                <a:solidFill>
                  <a:schemeClr val="accent6"/>
                </a:solidFill>
                <a:latin typeface="+mj-lt"/>
              </a:defRPr>
            </a:lvl3pPr>
            <a:lvl4pPr marL="0" indent="0">
              <a:lnSpc>
                <a:spcPct val="100000"/>
              </a:lnSpc>
              <a:spcAft>
                <a:spcPts val="0"/>
              </a:spcAft>
              <a:buNone/>
              <a:defRPr sz="4000" b="0">
                <a:solidFill>
                  <a:schemeClr val="accent6"/>
                </a:solidFill>
                <a:latin typeface="+mj-lt"/>
              </a:defRPr>
            </a:lvl4pPr>
            <a:lvl5pPr marL="0" indent="0">
              <a:lnSpc>
                <a:spcPct val="100000"/>
              </a:lnSpc>
              <a:spcAft>
                <a:spcPts val="0"/>
              </a:spcAft>
              <a:buFont typeface="Arial" panose="020B0604020202020204" pitchFamily="34" charset="0"/>
              <a:buNone/>
              <a:defRPr sz="4000" b="0">
                <a:solidFill>
                  <a:schemeClr val="accent6"/>
                </a:solidFill>
                <a:latin typeface="+mj-lt"/>
              </a:defRPr>
            </a:lvl5pPr>
            <a:lvl6pPr marL="0" indent="0">
              <a:lnSpc>
                <a:spcPct val="100000"/>
              </a:lnSpc>
              <a:spcAft>
                <a:spcPts val="0"/>
              </a:spcAft>
              <a:buFont typeface="Arial" panose="020B0604020202020204" pitchFamily="34" charset="0"/>
              <a:buNone/>
              <a:defRPr sz="4000" b="0">
                <a:solidFill>
                  <a:schemeClr val="accent6"/>
                </a:solidFill>
                <a:latin typeface="+mj-lt"/>
              </a:defRPr>
            </a:lvl6pPr>
            <a:lvl7pPr marL="0" indent="0">
              <a:lnSpc>
                <a:spcPct val="100000"/>
              </a:lnSpc>
              <a:spcAft>
                <a:spcPts val="0"/>
              </a:spcAft>
              <a:buFont typeface="Arial" panose="020B0604020202020204" pitchFamily="34" charset="0"/>
              <a:buNone/>
              <a:defRPr sz="4000" b="0">
                <a:solidFill>
                  <a:schemeClr val="accent6"/>
                </a:solidFill>
                <a:latin typeface="+mj-lt"/>
              </a:defRPr>
            </a:lvl7pPr>
            <a:lvl8pPr marL="0" indent="0">
              <a:lnSpc>
                <a:spcPct val="100000"/>
              </a:lnSpc>
              <a:spcAft>
                <a:spcPts val="0"/>
              </a:spcAft>
              <a:buFont typeface="Arial" panose="020B0604020202020204" pitchFamily="34" charset="0"/>
              <a:buNone/>
              <a:defRPr sz="4000" b="0">
                <a:solidFill>
                  <a:schemeClr val="accent6"/>
                </a:solidFill>
                <a:latin typeface="+mj-lt"/>
              </a:defRPr>
            </a:lvl8pPr>
            <a:lvl9pPr marL="0" indent="0">
              <a:lnSpc>
                <a:spcPct val="100000"/>
              </a:lnSpc>
              <a:spcAft>
                <a:spcPts val="0"/>
              </a:spcAft>
              <a:buFont typeface="Arial" panose="020B0604020202020204" pitchFamily="34" charset="0"/>
              <a:buNone/>
              <a:defRPr sz="4000" b="0">
                <a:solidFill>
                  <a:schemeClr val="accent6"/>
                </a:solidFill>
                <a:latin typeface="+mj-lt"/>
              </a:defRPr>
            </a:lvl9pPr>
          </a:lstStyle>
          <a:p>
            <a:pPr lvl="0"/>
            <a:r>
              <a:rPr lang="de-DE" dirty="0"/>
              <a:t>Subheadline auf maximal 3 Zeilen. </a:t>
            </a:r>
          </a:p>
        </p:txBody>
      </p:sp>
      <p:sp>
        <p:nvSpPr>
          <p:cNvPr id="2" name="Headline">
            <a:extLst>
              <a:ext uri="{FF2B5EF4-FFF2-40B4-BE49-F238E27FC236}">
                <a16:creationId xmlns:a16="http://schemas.microsoft.com/office/drawing/2014/main" id="{5807F710-4AAE-429A-8EA4-B8B504343C80}"/>
              </a:ext>
            </a:extLst>
          </p:cNvPr>
          <p:cNvSpPr>
            <a:spLocks noGrp="1"/>
          </p:cNvSpPr>
          <p:nvPr>
            <p:ph type="title" hasCustomPrompt="1"/>
          </p:nvPr>
        </p:nvSpPr>
        <p:spPr>
          <a:xfrm>
            <a:off x="1016000" y="3267076"/>
            <a:ext cx="8388000" cy="4572000"/>
          </a:xfrm>
        </p:spPr>
        <p:txBody>
          <a:bodyPr/>
          <a:lstStyle>
            <a:lvl1pPr>
              <a:defRPr>
                <a:solidFill>
                  <a:schemeClr val="bg1"/>
                </a:solidFill>
              </a:defRPr>
            </a:lvl1pPr>
          </a:lstStyle>
          <a:p>
            <a:r>
              <a:rPr lang="de-DE" dirty="0"/>
              <a:t>Platz für eine lange Headline, auf maximal 5 Zeilen.</a:t>
            </a:r>
          </a:p>
        </p:txBody>
      </p:sp>
      <p:pic>
        <p:nvPicPr>
          <p:cNvPr id="6" name="JUH Logo">
            <a:extLst>
              <a:ext uri="{FF2B5EF4-FFF2-40B4-BE49-F238E27FC236}">
                <a16:creationId xmlns:a16="http://schemas.microsoft.com/office/drawing/2014/main" id="{DDD383CE-3BB8-4796-854E-47E26381FB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9183" y="12448801"/>
            <a:ext cx="2880000" cy="688995"/>
          </a:xfrm>
          <a:prstGeom prst="rect">
            <a:avLst/>
          </a:prstGeom>
        </p:spPr>
      </p:pic>
    </p:spTree>
    <p:extLst>
      <p:ext uri="{BB962C8B-B14F-4D97-AF65-F5344CB8AC3E}">
        <p14:creationId xmlns:p14="http://schemas.microsoft.com/office/powerpoint/2010/main" val="2831510716"/>
      </p:ext>
    </p:extLst>
  </p:cSld>
  <p:clrMapOvr>
    <a:masterClrMapping/>
  </p:clrMapOvr>
  <p:extLst>
    <p:ext uri="{DCECCB84-F9BA-43D5-87BE-67443E8EF086}">
      <p15:sldGuideLst xmlns:p15="http://schemas.microsoft.com/office/powerpoint/2012/main">
        <p15:guide id="1" orient="horz" pos="7727">
          <p15:clr>
            <a:srgbClr val="FBAE40"/>
          </p15:clr>
        </p15:guide>
        <p15:guide id="2" pos="14720">
          <p15:clr>
            <a:srgbClr val="FBAE40"/>
          </p15:clr>
        </p15:guide>
        <p15:guide id="3" pos="641">
          <p15:clr>
            <a:srgbClr val="FBAE40"/>
          </p15:clr>
        </p15:guide>
        <p15:guide id="4" orient="horz" pos="504">
          <p15:clr>
            <a:srgbClr val="FBAE40"/>
          </p15:clr>
        </p15:guide>
        <p15:guide id="5" orient="horz" pos="2058" userDrawn="1">
          <p15:clr>
            <a:srgbClr val="FBAE40"/>
          </p15:clr>
        </p15:guide>
        <p15:guide id="6" pos="7560" userDrawn="1">
          <p15:clr>
            <a:srgbClr val="FBAE40"/>
          </p15:clr>
        </p15:guide>
        <p15:guide id="7" orient="horz" pos="511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 Text / Bild">
    <p:spTree>
      <p:nvGrpSpPr>
        <p:cNvPr id="1" name=""/>
        <p:cNvGrpSpPr/>
        <p:nvPr/>
      </p:nvGrpSpPr>
      <p:grpSpPr>
        <a:xfrm>
          <a:off x="0" y="0"/>
          <a:ext cx="0" cy="0"/>
          <a:chOff x="0" y="0"/>
          <a:chExt cx="0" cy="0"/>
        </a:xfrm>
      </p:grpSpPr>
      <p:sp>
        <p:nvSpPr>
          <p:cNvPr id="15" name="Bild">
            <a:extLst>
              <a:ext uri="{FF2B5EF4-FFF2-40B4-BE49-F238E27FC236}">
                <a16:creationId xmlns:a16="http://schemas.microsoft.com/office/drawing/2014/main" id="{036190F4-D45C-44D6-9F9C-E83689839D03}"/>
              </a:ext>
            </a:extLst>
          </p:cNvPr>
          <p:cNvSpPr>
            <a:spLocks noGrp="1" noChangeAspect="1"/>
          </p:cNvSpPr>
          <p:nvPr>
            <p:ph type="pic" sz="quarter" idx="13" hasCustomPrompt="1"/>
          </p:nvPr>
        </p:nvSpPr>
        <p:spPr>
          <a:xfrm>
            <a:off x="14062076" y="0"/>
            <a:ext cx="10320336" cy="13716000"/>
          </a:xfrm>
          <a:prstGeom prst="rect">
            <a:avLst/>
          </a:prstGeom>
          <a:solidFill>
            <a:schemeClr val="tx1"/>
          </a:solidFill>
        </p:spPr>
        <p:txBody>
          <a:bodyPr wrap="square" anchor="ctr" anchorCtr="0">
            <a:noAutofit/>
          </a:bodyPr>
          <a:lstStyle>
            <a:lvl1pPr algn="ctr">
              <a:defRPr>
                <a:solidFill>
                  <a:schemeClr val="bg1"/>
                </a:solidFill>
              </a:defRPr>
            </a:lvl1pPr>
          </a:lstStyle>
          <a:p>
            <a:r>
              <a:rPr lang="de-DE" dirty="0"/>
              <a:t>Bild </a:t>
            </a:r>
            <a:br>
              <a:rPr lang="de-DE" dirty="0"/>
            </a:br>
            <a:br>
              <a:rPr lang="de-DE" dirty="0"/>
            </a:br>
            <a:r>
              <a:rPr lang="de-DE" dirty="0"/>
              <a:t>einfügen</a:t>
            </a:r>
          </a:p>
        </p:txBody>
      </p:sp>
      <p:sp>
        <p:nvSpPr>
          <p:cNvPr id="13" name="Bildunterschrift">
            <a:extLst>
              <a:ext uri="{FF2B5EF4-FFF2-40B4-BE49-F238E27FC236}">
                <a16:creationId xmlns:a16="http://schemas.microsoft.com/office/drawing/2014/main" id="{3B3D0B21-D81B-4101-B322-F1121E22277E}"/>
              </a:ext>
            </a:extLst>
          </p:cNvPr>
          <p:cNvSpPr>
            <a:spLocks noGrp="1" noChangeAspect="1"/>
          </p:cNvSpPr>
          <p:nvPr>
            <p:ph type="body" orient="vert" idx="11" hasCustomPrompt="1"/>
          </p:nvPr>
        </p:nvSpPr>
        <p:spPr>
          <a:xfrm>
            <a:off x="14062076" y="7994650"/>
            <a:ext cx="10320336" cy="5721350"/>
          </a:xfrm>
          <a:custGeom>
            <a:avLst/>
            <a:gdLst>
              <a:gd name="connsiteX0" fmla="*/ 0 w 10320336"/>
              <a:gd name="connsiteY0" fmla="*/ 0 h 5721350"/>
              <a:gd name="connsiteX1" fmla="*/ 10320336 w 10320336"/>
              <a:gd name="connsiteY1" fmla="*/ 4002454 h 5721350"/>
              <a:gd name="connsiteX2" fmla="*/ 10320336 w 10320336"/>
              <a:gd name="connsiteY2" fmla="*/ 5721350 h 5721350"/>
              <a:gd name="connsiteX3" fmla="*/ 0 w 10320336"/>
              <a:gd name="connsiteY3" fmla="*/ 5721350 h 5721350"/>
            </a:gdLst>
            <a:ahLst/>
            <a:cxnLst>
              <a:cxn ang="0">
                <a:pos x="connsiteX0" y="connsiteY0"/>
              </a:cxn>
              <a:cxn ang="0">
                <a:pos x="connsiteX1" y="connsiteY1"/>
              </a:cxn>
              <a:cxn ang="0">
                <a:pos x="connsiteX2" y="connsiteY2"/>
              </a:cxn>
              <a:cxn ang="0">
                <a:pos x="connsiteX3" y="connsiteY3"/>
              </a:cxn>
            </a:cxnLst>
            <a:rect l="l" t="t" r="r" b="b"/>
            <a:pathLst>
              <a:path w="10320336" h="5721350">
                <a:moveTo>
                  <a:pt x="0" y="0"/>
                </a:moveTo>
                <a:lnTo>
                  <a:pt x="10320336" y="4002454"/>
                </a:lnTo>
                <a:lnTo>
                  <a:pt x="10320336" y="5721350"/>
                </a:lnTo>
                <a:lnTo>
                  <a:pt x="0" y="5721350"/>
                </a:lnTo>
                <a:close/>
              </a:path>
            </a:pathLst>
          </a:custGeom>
          <a:solidFill>
            <a:schemeClr val="tx2"/>
          </a:solidFill>
        </p:spPr>
        <p:txBody>
          <a:bodyPr vert="horz" wrap="square" lIns="864000" rIns="3384000" bIns="1450800" anchor="b" anchorCtr="0">
            <a:noAutofit/>
          </a:bodyPr>
          <a:lstStyle>
            <a:lvl1pPr marL="0" indent="0">
              <a:lnSpc>
                <a:spcPct val="117000"/>
              </a:lnSpc>
              <a:spcAft>
                <a:spcPts val="0"/>
              </a:spcAft>
              <a:buFont typeface="Arial" panose="020B0604020202020204" pitchFamily="34" charset="0"/>
              <a:buNone/>
              <a:defRPr sz="2500">
                <a:solidFill>
                  <a:schemeClr val="bg1"/>
                </a:solidFill>
                <a:latin typeface="+mj-lt"/>
              </a:defRPr>
            </a:lvl1pPr>
            <a:lvl2pPr marL="0" indent="0">
              <a:lnSpc>
                <a:spcPct val="117000"/>
              </a:lnSpc>
              <a:spcAft>
                <a:spcPts val="0"/>
              </a:spcAft>
              <a:buFont typeface="Arial" panose="020B0604020202020204" pitchFamily="34" charset="0"/>
              <a:buNone/>
              <a:defRPr sz="2500">
                <a:solidFill>
                  <a:schemeClr val="bg1"/>
                </a:solidFill>
                <a:latin typeface="+mj-lt"/>
              </a:defRPr>
            </a:lvl2pPr>
            <a:lvl3pPr marL="0" indent="0">
              <a:lnSpc>
                <a:spcPct val="117000"/>
              </a:lnSpc>
              <a:spcAft>
                <a:spcPts val="0"/>
              </a:spcAft>
              <a:buNone/>
              <a:defRPr sz="2500">
                <a:solidFill>
                  <a:schemeClr val="bg1"/>
                </a:solidFill>
                <a:latin typeface="+mj-lt"/>
              </a:defRPr>
            </a:lvl3pPr>
            <a:lvl4pPr marL="0" indent="0">
              <a:lnSpc>
                <a:spcPct val="117000"/>
              </a:lnSpc>
              <a:spcAft>
                <a:spcPts val="0"/>
              </a:spcAft>
              <a:buNone/>
              <a:defRPr sz="2500">
                <a:solidFill>
                  <a:schemeClr val="bg1"/>
                </a:solidFill>
                <a:latin typeface="+mj-lt"/>
              </a:defRPr>
            </a:lvl4pPr>
            <a:lvl5pPr marL="0" indent="0">
              <a:lnSpc>
                <a:spcPct val="117000"/>
              </a:lnSpc>
              <a:spcAft>
                <a:spcPts val="0"/>
              </a:spcAft>
              <a:buFont typeface="Arial" panose="020B0604020202020204" pitchFamily="34" charset="0"/>
              <a:buNone/>
              <a:defRPr sz="2500">
                <a:solidFill>
                  <a:schemeClr val="bg1"/>
                </a:solidFill>
                <a:latin typeface="+mj-lt"/>
              </a:defRPr>
            </a:lvl5pPr>
            <a:lvl6pPr marL="0" indent="0">
              <a:lnSpc>
                <a:spcPct val="117000"/>
              </a:lnSpc>
              <a:spcAft>
                <a:spcPts val="0"/>
              </a:spcAft>
              <a:buFont typeface="Arial" panose="020B0604020202020204" pitchFamily="34" charset="0"/>
              <a:buNone/>
              <a:defRPr sz="2500">
                <a:solidFill>
                  <a:schemeClr val="bg1"/>
                </a:solidFill>
                <a:latin typeface="+mj-lt"/>
              </a:defRPr>
            </a:lvl6pPr>
            <a:lvl7pPr marL="0" indent="0">
              <a:lnSpc>
                <a:spcPct val="117000"/>
              </a:lnSpc>
              <a:spcAft>
                <a:spcPts val="0"/>
              </a:spcAft>
              <a:buFont typeface="Arial" panose="020B0604020202020204" pitchFamily="34" charset="0"/>
              <a:buNone/>
              <a:defRPr sz="2500">
                <a:solidFill>
                  <a:schemeClr val="bg1"/>
                </a:solidFill>
                <a:latin typeface="+mj-lt"/>
              </a:defRPr>
            </a:lvl7pPr>
            <a:lvl8pPr marL="0" indent="0">
              <a:lnSpc>
                <a:spcPct val="117000"/>
              </a:lnSpc>
              <a:spcAft>
                <a:spcPts val="0"/>
              </a:spcAft>
              <a:buFont typeface="Arial" panose="020B0604020202020204" pitchFamily="34" charset="0"/>
              <a:buNone/>
              <a:defRPr sz="2500">
                <a:solidFill>
                  <a:schemeClr val="bg1"/>
                </a:solidFill>
                <a:latin typeface="+mj-lt"/>
              </a:defRPr>
            </a:lvl8pPr>
            <a:lvl9pPr marL="0" indent="0">
              <a:lnSpc>
                <a:spcPct val="117000"/>
              </a:lnSpc>
              <a:spcAft>
                <a:spcPts val="0"/>
              </a:spcAft>
              <a:buFont typeface="Arial" panose="020B0604020202020204" pitchFamily="34" charset="0"/>
              <a:buNone/>
              <a:defRPr sz="2500">
                <a:solidFill>
                  <a:schemeClr val="bg1"/>
                </a:solidFill>
                <a:latin typeface="+mj-lt"/>
              </a:defRPr>
            </a:lvl9pPr>
          </a:lstStyle>
          <a:p>
            <a:pPr lvl="0"/>
            <a:r>
              <a:rPr lang="de-DE" dirty="0"/>
              <a:t>Bildunterschrift auf maximal 2 Zeilen</a:t>
            </a:r>
          </a:p>
        </p:txBody>
      </p:sp>
      <p:sp>
        <p:nvSpPr>
          <p:cNvPr id="3" name="Foliennummer">
            <a:extLst>
              <a:ext uri="{FF2B5EF4-FFF2-40B4-BE49-F238E27FC236}">
                <a16:creationId xmlns:a16="http://schemas.microsoft.com/office/drawing/2014/main" id="{62A8C501-79BA-4B9F-9084-8A952B282F34}"/>
              </a:ext>
            </a:extLst>
          </p:cNvPr>
          <p:cNvSpPr>
            <a:spLocks noGrp="1"/>
          </p:cNvSpPr>
          <p:nvPr>
            <p:ph type="sldNum" sz="quarter" idx="10"/>
          </p:nvPr>
        </p:nvSpPr>
        <p:spPr/>
        <p:txBody>
          <a:bodyPr/>
          <a:lstStyle>
            <a:lvl1pPr>
              <a:defRPr>
                <a:solidFill>
                  <a:schemeClr val="bg1"/>
                </a:solidFill>
              </a:defRPr>
            </a:lvl1pPr>
          </a:lstStyle>
          <a:p>
            <a:fld id="{B1DFA706-D6BF-4054-BFB5-EC6378B45988}" type="slidenum">
              <a:rPr lang="de-DE" smtClean="0"/>
              <a:pPr/>
              <a:t>‹Nr.›</a:t>
            </a:fld>
            <a:endParaRPr lang="de-DE" dirty="0"/>
          </a:p>
        </p:txBody>
      </p:sp>
      <p:sp>
        <p:nvSpPr>
          <p:cNvPr id="4" name="Text">
            <a:extLst>
              <a:ext uri="{FF2B5EF4-FFF2-40B4-BE49-F238E27FC236}">
                <a16:creationId xmlns:a16="http://schemas.microsoft.com/office/drawing/2014/main" id="{82F5B6A1-C793-4085-93EE-6082B61D80DB}"/>
              </a:ext>
            </a:extLst>
          </p:cNvPr>
          <p:cNvSpPr>
            <a:spLocks noGrp="1"/>
          </p:cNvSpPr>
          <p:nvPr>
            <p:ph type="body" orient="vert" idx="1" hasCustomPrompt="1"/>
          </p:nvPr>
        </p:nvSpPr>
        <p:spPr>
          <a:xfrm>
            <a:off x="1016001" y="3905250"/>
            <a:ext cx="11175999" cy="8361364"/>
          </a:xfrm>
        </p:spPr>
        <p:txBody>
          <a:bodyPr vert="horz"/>
          <a:lstStyle/>
          <a:p>
            <a:pPr lvl="0"/>
            <a:r>
              <a:rPr lang="de-DE" dirty="0"/>
              <a:t>Erste Ebene Subheadline // für Text und Bullet Points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2" name="Headline">
            <a:extLst>
              <a:ext uri="{FF2B5EF4-FFF2-40B4-BE49-F238E27FC236}">
                <a16:creationId xmlns:a16="http://schemas.microsoft.com/office/drawing/2014/main" id="{5807F710-4AAE-429A-8EA4-B8B504343C80}"/>
              </a:ext>
            </a:extLst>
          </p:cNvPr>
          <p:cNvSpPr>
            <a:spLocks noGrp="1"/>
          </p:cNvSpPr>
          <p:nvPr>
            <p:ph type="title" hasCustomPrompt="1"/>
          </p:nvPr>
        </p:nvSpPr>
        <p:spPr>
          <a:xfrm>
            <a:off x="1016000" y="800098"/>
            <a:ext cx="11175206" cy="2746800"/>
          </a:xfrm>
        </p:spPr>
        <p:txBody>
          <a:bodyPr/>
          <a:lstStyle>
            <a:lvl1pPr>
              <a:defRPr/>
            </a:lvl1pPr>
          </a:lstStyle>
          <a:p>
            <a:r>
              <a:rPr lang="de-DE" dirty="0"/>
              <a:t>Platz für eine unserer Headlines oder Schlagwörter</a:t>
            </a:r>
            <a:br>
              <a:rPr lang="de-DE" dirty="0"/>
            </a:br>
            <a:r>
              <a:rPr lang="de-DE" dirty="0"/>
              <a:t>auf maximal 3 Zeilen</a:t>
            </a:r>
          </a:p>
        </p:txBody>
      </p:sp>
    </p:spTree>
    <p:extLst>
      <p:ext uri="{BB962C8B-B14F-4D97-AF65-F5344CB8AC3E}">
        <p14:creationId xmlns:p14="http://schemas.microsoft.com/office/powerpoint/2010/main" val="3314329618"/>
      </p:ext>
    </p:extLst>
  </p:cSld>
  <p:clrMapOvr>
    <a:masterClrMapping/>
  </p:clrMapOvr>
  <p:extLst>
    <p:ext uri="{DCECCB84-F9BA-43D5-87BE-67443E8EF086}">
      <p15:sldGuideLst xmlns:p15="http://schemas.microsoft.com/office/powerpoint/2012/main">
        <p15:guide id="1" orient="horz" pos="7727">
          <p15:clr>
            <a:srgbClr val="FBAE40"/>
          </p15:clr>
        </p15:guide>
        <p15:guide id="2" pos="14720">
          <p15:clr>
            <a:srgbClr val="FBAE40"/>
          </p15:clr>
        </p15:guide>
        <p15:guide id="3" pos="641">
          <p15:clr>
            <a:srgbClr val="FBAE40"/>
          </p15:clr>
        </p15:guide>
        <p15:guide id="4" orient="horz" pos="504">
          <p15:clr>
            <a:srgbClr val="FBAE40"/>
          </p15:clr>
        </p15:guide>
        <p15:guide id="5" orient="horz" pos="1899">
          <p15:clr>
            <a:srgbClr val="FBAE40"/>
          </p15:clr>
        </p15:guide>
        <p15:guide id="6" pos="76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 Text / Inhalt (A)">
    <p:spTree>
      <p:nvGrpSpPr>
        <p:cNvPr id="1" name=""/>
        <p:cNvGrpSpPr/>
        <p:nvPr/>
      </p:nvGrpSpPr>
      <p:grpSpPr>
        <a:xfrm>
          <a:off x="0" y="0"/>
          <a:ext cx="0" cy="0"/>
          <a:chOff x="0" y="0"/>
          <a:chExt cx="0" cy="0"/>
        </a:xfrm>
      </p:grpSpPr>
      <p:sp>
        <p:nvSpPr>
          <p:cNvPr id="3" name="Foliennummer">
            <a:extLst>
              <a:ext uri="{FF2B5EF4-FFF2-40B4-BE49-F238E27FC236}">
                <a16:creationId xmlns:a16="http://schemas.microsoft.com/office/drawing/2014/main" id="{62A8C501-79BA-4B9F-9084-8A952B282F34}"/>
              </a:ext>
            </a:extLst>
          </p:cNvPr>
          <p:cNvSpPr>
            <a:spLocks noGrp="1"/>
          </p:cNvSpPr>
          <p:nvPr>
            <p:ph type="sldNum" sz="quarter" idx="10"/>
          </p:nvPr>
        </p:nvSpPr>
        <p:spPr/>
        <p:txBody>
          <a:bodyPr/>
          <a:lstStyle>
            <a:lvl1pPr>
              <a:defRPr>
                <a:solidFill>
                  <a:schemeClr val="tx2"/>
                </a:solidFill>
              </a:defRPr>
            </a:lvl1pPr>
          </a:lstStyle>
          <a:p>
            <a:fld id="{B1DFA706-D6BF-4054-BFB5-EC6378B45988}" type="slidenum">
              <a:rPr lang="de-DE" smtClean="0"/>
              <a:pPr/>
              <a:t>‹Nr.›</a:t>
            </a:fld>
            <a:endParaRPr lang="de-DE" dirty="0"/>
          </a:p>
        </p:txBody>
      </p:sp>
      <p:sp>
        <p:nvSpPr>
          <p:cNvPr id="9" name="Inhalt">
            <a:extLst>
              <a:ext uri="{FF2B5EF4-FFF2-40B4-BE49-F238E27FC236}">
                <a16:creationId xmlns:a16="http://schemas.microsoft.com/office/drawing/2014/main" id="{E97643AB-4DBB-461D-9964-85602C7246BF}"/>
              </a:ext>
            </a:extLst>
          </p:cNvPr>
          <p:cNvSpPr>
            <a:spLocks noGrp="1"/>
          </p:cNvSpPr>
          <p:nvPr>
            <p:ph idx="11" hasCustomPrompt="1"/>
          </p:nvPr>
        </p:nvSpPr>
        <p:spPr>
          <a:xfrm>
            <a:off x="14081125" y="3014663"/>
            <a:ext cx="9286875" cy="9251951"/>
          </a:xfrm>
        </p:spPr>
        <p:txBody>
          <a:bodyPr/>
          <a:lstStyle/>
          <a:p>
            <a:pPr lvl="0"/>
            <a:r>
              <a:rPr lang="de-DE" dirty="0"/>
              <a:t>Erste Ebene Subheadline // für Text und Bullet Points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4" name="Text">
            <a:extLst>
              <a:ext uri="{FF2B5EF4-FFF2-40B4-BE49-F238E27FC236}">
                <a16:creationId xmlns:a16="http://schemas.microsoft.com/office/drawing/2014/main" id="{82F5B6A1-C793-4085-93EE-6082B61D80DB}"/>
              </a:ext>
            </a:extLst>
          </p:cNvPr>
          <p:cNvSpPr>
            <a:spLocks noGrp="1"/>
          </p:cNvSpPr>
          <p:nvPr>
            <p:ph type="body" orient="vert" idx="1" hasCustomPrompt="1"/>
          </p:nvPr>
        </p:nvSpPr>
        <p:spPr>
          <a:xfrm>
            <a:off x="1016001" y="3905250"/>
            <a:ext cx="11175999" cy="8361364"/>
          </a:xfrm>
        </p:spPr>
        <p:txBody>
          <a:bodyPr vert="horz"/>
          <a:lstStyle/>
          <a:p>
            <a:pPr lvl="0"/>
            <a:r>
              <a:rPr lang="de-DE" dirty="0"/>
              <a:t>Erste Ebene Subheadline // für Text und Bullet Points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2" name="Headline">
            <a:extLst>
              <a:ext uri="{FF2B5EF4-FFF2-40B4-BE49-F238E27FC236}">
                <a16:creationId xmlns:a16="http://schemas.microsoft.com/office/drawing/2014/main" id="{5807F710-4AAE-429A-8EA4-B8B504343C80}"/>
              </a:ext>
            </a:extLst>
          </p:cNvPr>
          <p:cNvSpPr>
            <a:spLocks noGrp="1"/>
          </p:cNvSpPr>
          <p:nvPr>
            <p:ph type="title" hasCustomPrompt="1"/>
          </p:nvPr>
        </p:nvSpPr>
        <p:spPr>
          <a:xfrm>
            <a:off x="1016000" y="800098"/>
            <a:ext cx="11175206" cy="2746800"/>
          </a:xfrm>
        </p:spPr>
        <p:txBody>
          <a:bodyPr/>
          <a:lstStyle>
            <a:lvl1pPr>
              <a:defRPr/>
            </a:lvl1pPr>
          </a:lstStyle>
          <a:p>
            <a:r>
              <a:rPr lang="de-DE" dirty="0"/>
              <a:t>Platz für eine unserer Headlines oder Schlagwörter</a:t>
            </a:r>
            <a:br>
              <a:rPr lang="de-DE" dirty="0"/>
            </a:br>
            <a:r>
              <a:rPr lang="de-DE" dirty="0"/>
              <a:t>auf maximal 3 Zeilen</a:t>
            </a:r>
          </a:p>
        </p:txBody>
      </p:sp>
    </p:spTree>
    <p:extLst>
      <p:ext uri="{BB962C8B-B14F-4D97-AF65-F5344CB8AC3E}">
        <p14:creationId xmlns:p14="http://schemas.microsoft.com/office/powerpoint/2010/main" val="850397020"/>
      </p:ext>
    </p:extLst>
  </p:cSld>
  <p:clrMapOvr>
    <a:masterClrMapping/>
  </p:clrMapOvr>
  <p:extLst>
    <p:ext uri="{DCECCB84-F9BA-43D5-87BE-67443E8EF086}">
      <p15:sldGuideLst xmlns:p15="http://schemas.microsoft.com/office/powerpoint/2012/main">
        <p15:guide id="1" orient="horz" pos="7727">
          <p15:clr>
            <a:srgbClr val="FBAE40"/>
          </p15:clr>
        </p15:guide>
        <p15:guide id="2" pos="14720">
          <p15:clr>
            <a:srgbClr val="FBAE40"/>
          </p15:clr>
        </p15:guide>
        <p15:guide id="3" pos="641">
          <p15:clr>
            <a:srgbClr val="FBAE40"/>
          </p15:clr>
        </p15:guide>
        <p15:guide id="4" orient="horz" pos="504">
          <p15:clr>
            <a:srgbClr val="FBAE40"/>
          </p15:clr>
        </p15:guide>
        <p15:guide id="5" orient="horz" pos="1899">
          <p15:clr>
            <a:srgbClr val="FBAE40"/>
          </p15:clr>
        </p15:guide>
        <p15:guide id="6" pos="7680">
          <p15:clr>
            <a:srgbClr val="FBAE40"/>
          </p15:clr>
        </p15:guide>
        <p15:guide id="7" pos="8870" userDrawn="1">
          <p15:clr>
            <a:srgbClr val="FBAE40"/>
          </p15:clr>
        </p15:guide>
        <p15:guide id="8" orient="horz" pos="24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 Text / Inhalt (B)">
    <p:spTree>
      <p:nvGrpSpPr>
        <p:cNvPr id="1" name=""/>
        <p:cNvGrpSpPr/>
        <p:nvPr/>
      </p:nvGrpSpPr>
      <p:grpSpPr>
        <a:xfrm>
          <a:off x="0" y="0"/>
          <a:ext cx="0" cy="0"/>
          <a:chOff x="0" y="0"/>
          <a:chExt cx="0" cy="0"/>
        </a:xfrm>
      </p:grpSpPr>
      <p:sp>
        <p:nvSpPr>
          <p:cNvPr id="3" name="Foliennummer">
            <a:extLst>
              <a:ext uri="{FF2B5EF4-FFF2-40B4-BE49-F238E27FC236}">
                <a16:creationId xmlns:a16="http://schemas.microsoft.com/office/drawing/2014/main" id="{62A8C501-79BA-4B9F-9084-8A952B282F34}"/>
              </a:ext>
            </a:extLst>
          </p:cNvPr>
          <p:cNvSpPr>
            <a:spLocks noGrp="1"/>
          </p:cNvSpPr>
          <p:nvPr>
            <p:ph type="sldNum" sz="quarter" idx="10"/>
          </p:nvPr>
        </p:nvSpPr>
        <p:spPr/>
        <p:txBody>
          <a:bodyPr/>
          <a:lstStyle>
            <a:lvl1pPr>
              <a:defRPr>
                <a:solidFill>
                  <a:schemeClr val="tx2"/>
                </a:solidFill>
              </a:defRPr>
            </a:lvl1pPr>
          </a:lstStyle>
          <a:p>
            <a:fld id="{B1DFA706-D6BF-4054-BFB5-EC6378B45988}" type="slidenum">
              <a:rPr lang="de-DE" smtClean="0"/>
              <a:pPr/>
              <a:t>‹Nr.›</a:t>
            </a:fld>
            <a:endParaRPr lang="de-DE" dirty="0"/>
          </a:p>
        </p:txBody>
      </p:sp>
      <p:sp>
        <p:nvSpPr>
          <p:cNvPr id="9" name="Inhalt">
            <a:extLst>
              <a:ext uri="{FF2B5EF4-FFF2-40B4-BE49-F238E27FC236}">
                <a16:creationId xmlns:a16="http://schemas.microsoft.com/office/drawing/2014/main" id="{E97643AB-4DBB-461D-9964-85602C7246BF}"/>
              </a:ext>
            </a:extLst>
          </p:cNvPr>
          <p:cNvSpPr>
            <a:spLocks noGrp="1"/>
          </p:cNvSpPr>
          <p:nvPr>
            <p:ph idx="11" hasCustomPrompt="1"/>
          </p:nvPr>
        </p:nvSpPr>
        <p:spPr>
          <a:xfrm>
            <a:off x="1016001" y="3905251"/>
            <a:ext cx="22352000" cy="8361364"/>
          </a:xfrm>
        </p:spPr>
        <p:txBody>
          <a:bodyPr/>
          <a:lstStyle/>
          <a:p>
            <a:pPr lvl="0"/>
            <a:r>
              <a:rPr lang="de-DE" dirty="0"/>
              <a:t>Erste Ebene Subheadline // für Text und Bullet Points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0" name="Text">
            <a:extLst>
              <a:ext uri="{FF2B5EF4-FFF2-40B4-BE49-F238E27FC236}">
                <a16:creationId xmlns:a16="http://schemas.microsoft.com/office/drawing/2014/main" id="{A178136E-D062-4E0D-9BC4-033D0B8E36A0}"/>
              </a:ext>
            </a:extLst>
          </p:cNvPr>
          <p:cNvSpPr>
            <a:spLocks noGrp="1"/>
          </p:cNvSpPr>
          <p:nvPr>
            <p:ph type="body" orient="vert" idx="12" hasCustomPrompt="1"/>
          </p:nvPr>
        </p:nvSpPr>
        <p:spPr>
          <a:xfrm>
            <a:off x="12376150" y="800098"/>
            <a:ext cx="10991850" cy="2746607"/>
          </a:xfrm>
        </p:spPr>
        <p:txBody>
          <a:bodyPr vert="horz" numCol="1" spcCol="381600"/>
          <a:lstStyle>
            <a:lvl1pPr>
              <a:lnSpc>
                <a:spcPct val="119000"/>
              </a:lnSpc>
              <a:spcAft>
                <a:spcPts val="0"/>
              </a:spcAft>
              <a:defRPr sz="3500">
                <a:solidFill>
                  <a:schemeClr val="tx1"/>
                </a:solidFill>
                <a:latin typeface="+mn-lt"/>
              </a:defRPr>
            </a:lvl1pPr>
            <a:lvl2pPr marL="313200" indent="-313200">
              <a:buFont typeface="Arial" panose="020B0604020202020204" pitchFamily="34" charset="0"/>
              <a:buChar char="•"/>
              <a:defRPr/>
            </a:lvl2pPr>
            <a:lvl3pPr marL="626400">
              <a:defRPr/>
            </a:lvl3pPr>
            <a:lvl4pPr marL="0" indent="0">
              <a:buNone/>
              <a:defRPr/>
            </a:lvl4pPr>
          </a:lstStyle>
          <a:p>
            <a:pPr lvl="0"/>
            <a:r>
              <a:rPr lang="de-DE" dirty="0"/>
              <a:t>Erste Ebene Text // für Bullet Points &gt;&gt; Menü &gt; Start &gt; Absatz &gt; Listenebene erhöhen </a:t>
            </a:r>
          </a:p>
          <a:p>
            <a:pPr lvl="1"/>
            <a:r>
              <a:rPr lang="de-DE" dirty="0"/>
              <a:t>Zweite Ebene</a:t>
            </a:r>
          </a:p>
          <a:p>
            <a:pPr lvl="2"/>
            <a:r>
              <a:rPr lang="de-DE" dirty="0"/>
              <a:t>Dritte Ebene</a:t>
            </a:r>
          </a:p>
        </p:txBody>
      </p:sp>
      <p:sp>
        <p:nvSpPr>
          <p:cNvPr id="2" name="Headline">
            <a:extLst>
              <a:ext uri="{FF2B5EF4-FFF2-40B4-BE49-F238E27FC236}">
                <a16:creationId xmlns:a16="http://schemas.microsoft.com/office/drawing/2014/main" id="{5807F710-4AAE-429A-8EA4-B8B504343C80}"/>
              </a:ext>
            </a:extLst>
          </p:cNvPr>
          <p:cNvSpPr>
            <a:spLocks noGrp="1"/>
          </p:cNvSpPr>
          <p:nvPr>
            <p:ph type="title" hasCustomPrompt="1"/>
          </p:nvPr>
        </p:nvSpPr>
        <p:spPr>
          <a:xfrm>
            <a:off x="1016000" y="800098"/>
            <a:ext cx="10599738" cy="2746607"/>
          </a:xfrm>
        </p:spPr>
        <p:txBody>
          <a:bodyPr/>
          <a:lstStyle>
            <a:lvl1pPr>
              <a:defRPr/>
            </a:lvl1pPr>
          </a:lstStyle>
          <a:p>
            <a:r>
              <a:rPr lang="de-DE" dirty="0"/>
              <a:t>Platz für eine unserer Headlines oder Schlagwörter</a:t>
            </a:r>
            <a:br>
              <a:rPr lang="de-DE" dirty="0"/>
            </a:br>
            <a:r>
              <a:rPr lang="de-DE" dirty="0"/>
              <a:t>auf maximal 3 Zeilen</a:t>
            </a:r>
          </a:p>
        </p:txBody>
      </p:sp>
    </p:spTree>
    <p:extLst>
      <p:ext uri="{BB962C8B-B14F-4D97-AF65-F5344CB8AC3E}">
        <p14:creationId xmlns:p14="http://schemas.microsoft.com/office/powerpoint/2010/main" val="39717732"/>
      </p:ext>
    </p:extLst>
  </p:cSld>
  <p:clrMapOvr>
    <a:masterClrMapping/>
  </p:clrMapOvr>
  <p:extLst>
    <p:ext uri="{DCECCB84-F9BA-43D5-87BE-67443E8EF086}">
      <p15:sldGuideLst xmlns:p15="http://schemas.microsoft.com/office/powerpoint/2012/main">
        <p15:guide id="1" orient="horz" pos="7727">
          <p15:clr>
            <a:srgbClr val="FBAE40"/>
          </p15:clr>
        </p15:guide>
        <p15:guide id="2" pos="14720">
          <p15:clr>
            <a:srgbClr val="FBAE40"/>
          </p15:clr>
        </p15:guide>
        <p15:guide id="3" pos="641">
          <p15:clr>
            <a:srgbClr val="FBAE40"/>
          </p15:clr>
        </p15:guide>
        <p15:guide id="4" orient="horz" pos="504">
          <p15:clr>
            <a:srgbClr val="FBAE40"/>
          </p15:clr>
        </p15:guide>
        <p15:guide id="6" pos="7317" userDrawn="1">
          <p15:clr>
            <a:srgbClr val="FBAE40"/>
          </p15:clr>
        </p15:guide>
        <p15:guide id="8" pos="7796" userDrawn="1">
          <p15:clr>
            <a:srgbClr val="FBAE40"/>
          </p15:clr>
        </p15:guide>
        <p15:guide id="9" orient="horz" pos="189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 Inhalt / Text">
    <p:spTree>
      <p:nvGrpSpPr>
        <p:cNvPr id="1" name=""/>
        <p:cNvGrpSpPr/>
        <p:nvPr/>
      </p:nvGrpSpPr>
      <p:grpSpPr>
        <a:xfrm>
          <a:off x="0" y="0"/>
          <a:ext cx="0" cy="0"/>
          <a:chOff x="0" y="0"/>
          <a:chExt cx="0" cy="0"/>
        </a:xfrm>
      </p:grpSpPr>
      <p:sp>
        <p:nvSpPr>
          <p:cNvPr id="3" name="Foliennummer">
            <a:extLst>
              <a:ext uri="{FF2B5EF4-FFF2-40B4-BE49-F238E27FC236}">
                <a16:creationId xmlns:a16="http://schemas.microsoft.com/office/drawing/2014/main" id="{62A8C501-79BA-4B9F-9084-8A952B282F34}"/>
              </a:ext>
            </a:extLst>
          </p:cNvPr>
          <p:cNvSpPr>
            <a:spLocks noGrp="1"/>
          </p:cNvSpPr>
          <p:nvPr>
            <p:ph type="sldNum" sz="quarter" idx="10"/>
          </p:nvPr>
        </p:nvSpPr>
        <p:spPr/>
        <p:txBody>
          <a:bodyPr/>
          <a:lstStyle>
            <a:lvl1pPr>
              <a:defRPr>
                <a:solidFill>
                  <a:schemeClr val="tx2"/>
                </a:solidFill>
              </a:defRPr>
            </a:lvl1pPr>
          </a:lstStyle>
          <a:p>
            <a:fld id="{B1DFA706-D6BF-4054-BFB5-EC6378B45988}" type="slidenum">
              <a:rPr lang="de-DE" smtClean="0"/>
              <a:pPr/>
              <a:t>‹Nr.›</a:t>
            </a:fld>
            <a:endParaRPr lang="de-DE" dirty="0"/>
          </a:p>
        </p:txBody>
      </p:sp>
      <p:sp>
        <p:nvSpPr>
          <p:cNvPr id="4" name="Text">
            <a:extLst>
              <a:ext uri="{FF2B5EF4-FFF2-40B4-BE49-F238E27FC236}">
                <a16:creationId xmlns:a16="http://schemas.microsoft.com/office/drawing/2014/main" id="{82F5B6A1-C793-4085-93EE-6082B61D80DB}"/>
              </a:ext>
            </a:extLst>
          </p:cNvPr>
          <p:cNvSpPr>
            <a:spLocks noGrp="1"/>
          </p:cNvSpPr>
          <p:nvPr>
            <p:ph type="body" orient="vert" idx="1" hasCustomPrompt="1"/>
          </p:nvPr>
        </p:nvSpPr>
        <p:spPr>
          <a:xfrm>
            <a:off x="12371388" y="3905250"/>
            <a:ext cx="10996612" cy="8361364"/>
          </a:xfrm>
        </p:spPr>
        <p:txBody>
          <a:bodyPr vert="horz"/>
          <a:lstStyle/>
          <a:p>
            <a:pPr lvl="0"/>
            <a:r>
              <a:rPr lang="de-DE" dirty="0"/>
              <a:t>Erste Ebene Subheadline // für Text und Bullet Points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2" name="Headline">
            <a:extLst>
              <a:ext uri="{FF2B5EF4-FFF2-40B4-BE49-F238E27FC236}">
                <a16:creationId xmlns:a16="http://schemas.microsoft.com/office/drawing/2014/main" id="{5807F710-4AAE-429A-8EA4-B8B504343C80}"/>
              </a:ext>
            </a:extLst>
          </p:cNvPr>
          <p:cNvSpPr>
            <a:spLocks noGrp="1"/>
          </p:cNvSpPr>
          <p:nvPr>
            <p:ph type="title" hasCustomPrompt="1"/>
          </p:nvPr>
        </p:nvSpPr>
        <p:spPr>
          <a:xfrm>
            <a:off x="12371388" y="800098"/>
            <a:ext cx="10996612" cy="2746800"/>
          </a:xfrm>
        </p:spPr>
        <p:txBody>
          <a:bodyPr/>
          <a:lstStyle>
            <a:lvl1pPr>
              <a:defRPr/>
            </a:lvl1pPr>
          </a:lstStyle>
          <a:p>
            <a:r>
              <a:rPr lang="de-DE" dirty="0"/>
              <a:t>Platz für eine unserer Headlines oder Schlagwörter</a:t>
            </a:r>
            <a:br>
              <a:rPr lang="de-DE" dirty="0"/>
            </a:br>
            <a:r>
              <a:rPr lang="de-DE" dirty="0"/>
              <a:t>auf maximal 3 Zeilen</a:t>
            </a:r>
          </a:p>
        </p:txBody>
      </p:sp>
      <p:sp>
        <p:nvSpPr>
          <p:cNvPr id="9" name="Inhalt">
            <a:extLst>
              <a:ext uri="{FF2B5EF4-FFF2-40B4-BE49-F238E27FC236}">
                <a16:creationId xmlns:a16="http://schemas.microsoft.com/office/drawing/2014/main" id="{E97643AB-4DBB-461D-9964-85602C7246BF}"/>
              </a:ext>
            </a:extLst>
          </p:cNvPr>
          <p:cNvSpPr>
            <a:spLocks noGrp="1"/>
          </p:cNvSpPr>
          <p:nvPr>
            <p:ph idx="11" hasCustomPrompt="1"/>
          </p:nvPr>
        </p:nvSpPr>
        <p:spPr>
          <a:xfrm>
            <a:off x="1014411" y="3014663"/>
            <a:ext cx="9863139" cy="9251951"/>
          </a:xfrm>
        </p:spPr>
        <p:txBody>
          <a:bodyPr/>
          <a:lstStyle/>
          <a:p>
            <a:pPr lvl="0"/>
            <a:r>
              <a:rPr lang="de-DE" dirty="0"/>
              <a:t>Erste Ebene Subheadline // für Text und Bullet Points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Zusatzinfo">
            <a:extLst>
              <a:ext uri="{FF2B5EF4-FFF2-40B4-BE49-F238E27FC236}">
                <a16:creationId xmlns:a16="http://schemas.microsoft.com/office/drawing/2014/main" id="{54A06F85-0C17-40B1-B31F-C6864561F9B5}"/>
              </a:ext>
            </a:extLst>
          </p:cNvPr>
          <p:cNvSpPr>
            <a:spLocks noGrp="1"/>
          </p:cNvSpPr>
          <p:nvPr>
            <p:ph type="body" orient="vert" idx="12" hasCustomPrompt="1"/>
          </p:nvPr>
        </p:nvSpPr>
        <p:spPr>
          <a:xfrm>
            <a:off x="1014411" y="10985844"/>
            <a:ext cx="9863139" cy="1280770"/>
          </a:xfrm>
        </p:spPr>
        <p:txBody>
          <a:bodyPr vert="horz"/>
          <a:lstStyle>
            <a:lvl1pPr marL="0" indent="0">
              <a:lnSpc>
                <a:spcPct val="100000"/>
              </a:lnSpc>
              <a:spcAft>
                <a:spcPts val="0"/>
              </a:spcAft>
              <a:buFont typeface="Arial" panose="020B0604020202020204" pitchFamily="34" charset="0"/>
              <a:buNone/>
              <a:defRPr sz="2000" b="0">
                <a:solidFill>
                  <a:schemeClr val="tx1"/>
                </a:solidFill>
                <a:latin typeface="+mn-lt"/>
              </a:defRPr>
            </a:lvl1pPr>
            <a:lvl2pPr marL="0" indent="0">
              <a:lnSpc>
                <a:spcPct val="100000"/>
              </a:lnSpc>
              <a:spcAft>
                <a:spcPts val="0"/>
              </a:spcAft>
              <a:buFont typeface="Arial" panose="020B0604020202020204" pitchFamily="34" charset="0"/>
              <a:buNone/>
              <a:defRPr sz="2000" b="0">
                <a:solidFill>
                  <a:schemeClr val="tx1"/>
                </a:solidFill>
                <a:latin typeface="+mn-lt"/>
              </a:defRPr>
            </a:lvl2pPr>
            <a:lvl3pPr marL="0" indent="0">
              <a:lnSpc>
                <a:spcPct val="100000"/>
              </a:lnSpc>
              <a:spcAft>
                <a:spcPts val="0"/>
              </a:spcAft>
              <a:buNone/>
              <a:defRPr sz="2000" b="0">
                <a:solidFill>
                  <a:schemeClr val="tx1"/>
                </a:solidFill>
                <a:latin typeface="+mn-lt"/>
              </a:defRPr>
            </a:lvl3pPr>
            <a:lvl4pPr marL="0" indent="0">
              <a:lnSpc>
                <a:spcPct val="100000"/>
              </a:lnSpc>
              <a:spcAft>
                <a:spcPts val="0"/>
              </a:spcAft>
              <a:buNone/>
              <a:defRPr sz="2000" b="0">
                <a:solidFill>
                  <a:schemeClr val="tx1"/>
                </a:solidFill>
                <a:latin typeface="+mn-lt"/>
              </a:defRPr>
            </a:lvl4pPr>
            <a:lvl5pPr marL="0" indent="0">
              <a:lnSpc>
                <a:spcPct val="100000"/>
              </a:lnSpc>
              <a:spcAft>
                <a:spcPts val="0"/>
              </a:spcAft>
              <a:buFont typeface="Arial" panose="020B0604020202020204" pitchFamily="34" charset="0"/>
              <a:buNone/>
              <a:defRPr sz="2000" b="0">
                <a:solidFill>
                  <a:schemeClr val="tx1"/>
                </a:solidFill>
                <a:latin typeface="+mn-lt"/>
              </a:defRPr>
            </a:lvl5pPr>
            <a:lvl6pPr marL="0" indent="0">
              <a:lnSpc>
                <a:spcPct val="100000"/>
              </a:lnSpc>
              <a:spcAft>
                <a:spcPts val="0"/>
              </a:spcAft>
              <a:buFont typeface="Arial" panose="020B0604020202020204" pitchFamily="34" charset="0"/>
              <a:buNone/>
              <a:defRPr sz="2000" b="0">
                <a:solidFill>
                  <a:schemeClr val="tx1"/>
                </a:solidFill>
                <a:latin typeface="+mn-lt"/>
              </a:defRPr>
            </a:lvl6pPr>
            <a:lvl7pPr marL="0" indent="0">
              <a:lnSpc>
                <a:spcPct val="100000"/>
              </a:lnSpc>
              <a:spcAft>
                <a:spcPts val="0"/>
              </a:spcAft>
              <a:buFont typeface="Arial" panose="020B0604020202020204" pitchFamily="34" charset="0"/>
              <a:buNone/>
              <a:defRPr sz="2000" b="0">
                <a:solidFill>
                  <a:schemeClr val="tx1"/>
                </a:solidFill>
                <a:latin typeface="+mn-lt"/>
              </a:defRPr>
            </a:lvl7pPr>
            <a:lvl8pPr marL="0" indent="0">
              <a:lnSpc>
                <a:spcPct val="100000"/>
              </a:lnSpc>
              <a:spcAft>
                <a:spcPts val="0"/>
              </a:spcAft>
              <a:buFont typeface="Arial" panose="020B0604020202020204" pitchFamily="34" charset="0"/>
              <a:buNone/>
              <a:defRPr sz="2000" b="0">
                <a:solidFill>
                  <a:schemeClr val="tx1"/>
                </a:solidFill>
                <a:latin typeface="+mn-lt"/>
              </a:defRPr>
            </a:lvl8pPr>
            <a:lvl9pPr marL="0" indent="0">
              <a:lnSpc>
                <a:spcPct val="100000"/>
              </a:lnSpc>
              <a:spcAft>
                <a:spcPts val="0"/>
              </a:spcAft>
              <a:buFont typeface="Arial" panose="020B0604020202020204" pitchFamily="34" charset="0"/>
              <a:buNone/>
              <a:defRPr sz="2000" b="0">
                <a:solidFill>
                  <a:schemeClr val="tx1"/>
                </a:solidFill>
                <a:latin typeface="+mn-lt"/>
              </a:defRPr>
            </a:lvl9pPr>
          </a:lstStyle>
          <a:p>
            <a:pPr lvl="0"/>
            <a:r>
              <a:rPr lang="de-DE" dirty="0"/>
              <a:t>Zusätzlicher Informativer Text</a:t>
            </a:r>
          </a:p>
        </p:txBody>
      </p:sp>
    </p:spTree>
    <p:extLst>
      <p:ext uri="{BB962C8B-B14F-4D97-AF65-F5344CB8AC3E}">
        <p14:creationId xmlns:p14="http://schemas.microsoft.com/office/powerpoint/2010/main" val="175123583"/>
      </p:ext>
    </p:extLst>
  </p:cSld>
  <p:clrMapOvr>
    <a:masterClrMapping/>
  </p:clrMapOvr>
  <p:extLst>
    <p:ext uri="{DCECCB84-F9BA-43D5-87BE-67443E8EF086}">
      <p15:sldGuideLst xmlns:p15="http://schemas.microsoft.com/office/powerpoint/2012/main">
        <p15:guide id="1" orient="horz" pos="7727">
          <p15:clr>
            <a:srgbClr val="FBAE40"/>
          </p15:clr>
        </p15:guide>
        <p15:guide id="2" pos="14720">
          <p15:clr>
            <a:srgbClr val="FBAE40"/>
          </p15:clr>
        </p15:guide>
        <p15:guide id="3" pos="641">
          <p15:clr>
            <a:srgbClr val="FBAE40"/>
          </p15:clr>
        </p15:guide>
        <p15:guide id="4" orient="horz" pos="504">
          <p15:clr>
            <a:srgbClr val="FBAE40"/>
          </p15:clr>
        </p15:guide>
        <p15:guide id="5" orient="horz" pos="1899">
          <p15:clr>
            <a:srgbClr val="FBAE40"/>
          </p15:clr>
        </p15:guide>
        <p15:guide id="6" pos="7793" userDrawn="1">
          <p15:clr>
            <a:srgbClr val="FBAE40"/>
          </p15:clr>
        </p15:guide>
        <p15:guide id="7" pos="6852" userDrawn="1">
          <p15:clr>
            <a:srgbClr val="FBAE40"/>
          </p15:clr>
        </p15:guide>
        <p15:guide id="8" orient="horz" pos="24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eadline / Inhalt / Text (blau)">
    <p:bg>
      <p:bgRef idx="1001">
        <a:schemeClr val="bg1"/>
      </p:bgRef>
    </p:bg>
    <p:spTree>
      <p:nvGrpSpPr>
        <p:cNvPr id="1" name=""/>
        <p:cNvGrpSpPr/>
        <p:nvPr/>
      </p:nvGrpSpPr>
      <p:grpSpPr>
        <a:xfrm>
          <a:off x="0" y="0"/>
          <a:ext cx="0" cy="0"/>
          <a:chOff x="0" y="0"/>
          <a:chExt cx="0" cy="0"/>
        </a:xfrm>
      </p:grpSpPr>
      <p:sp>
        <p:nvSpPr>
          <p:cNvPr id="3" name="Foliennummer">
            <a:extLst>
              <a:ext uri="{FF2B5EF4-FFF2-40B4-BE49-F238E27FC236}">
                <a16:creationId xmlns:a16="http://schemas.microsoft.com/office/drawing/2014/main" id="{62A8C501-79BA-4B9F-9084-8A952B282F34}"/>
              </a:ext>
            </a:extLst>
          </p:cNvPr>
          <p:cNvSpPr>
            <a:spLocks noGrp="1"/>
          </p:cNvSpPr>
          <p:nvPr>
            <p:ph type="sldNum" sz="quarter" idx="10"/>
          </p:nvPr>
        </p:nvSpPr>
        <p:spPr/>
        <p:txBody>
          <a:bodyPr/>
          <a:lstStyle>
            <a:lvl1pPr>
              <a:defRPr>
                <a:solidFill>
                  <a:schemeClr val="tx2"/>
                </a:solidFill>
              </a:defRPr>
            </a:lvl1pPr>
          </a:lstStyle>
          <a:p>
            <a:fld id="{B1DFA706-D6BF-4054-BFB5-EC6378B45988}" type="slidenum">
              <a:rPr lang="de-DE" smtClean="0"/>
              <a:pPr/>
              <a:t>‹Nr.›</a:t>
            </a:fld>
            <a:endParaRPr lang="de-DE" dirty="0"/>
          </a:p>
        </p:txBody>
      </p:sp>
      <p:sp>
        <p:nvSpPr>
          <p:cNvPr id="4" name="Text">
            <a:extLst>
              <a:ext uri="{FF2B5EF4-FFF2-40B4-BE49-F238E27FC236}">
                <a16:creationId xmlns:a16="http://schemas.microsoft.com/office/drawing/2014/main" id="{82F5B6A1-C793-4085-93EE-6082B61D80DB}"/>
              </a:ext>
            </a:extLst>
          </p:cNvPr>
          <p:cNvSpPr>
            <a:spLocks noGrp="1"/>
          </p:cNvSpPr>
          <p:nvPr>
            <p:ph type="body" orient="vert" idx="1" hasCustomPrompt="1"/>
          </p:nvPr>
        </p:nvSpPr>
        <p:spPr>
          <a:xfrm>
            <a:off x="12371388" y="3905250"/>
            <a:ext cx="10996612" cy="8361364"/>
          </a:xfrm>
        </p:spPr>
        <p:txBody>
          <a:bodyPr vert="horz"/>
          <a:lstStyle>
            <a:lvl1pPr>
              <a:defRPr>
                <a:solidFill>
                  <a:schemeClr val="accent2"/>
                </a:solidFill>
              </a:defRPr>
            </a:lvl1pPr>
          </a:lstStyle>
          <a:p>
            <a:pPr lvl="0"/>
            <a:r>
              <a:rPr lang="de-DE" dirty="0"/>
              <a:t>Erste Ebene Subheadline // für Text und Bullet Points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2" name="Headline">
            <a:extLst>
              <a:ext uri="{FF2B5EF4-FFF2-40B4-BE49-F238E27FC236}">
                <a16:creationId xmlns:a16="http://schemas.microsoft.com/office/drawing/2014/main" id="{5807F710-4AAE-429A-8EA4-B8B504343C80}"/>
              </a:ext>
            </a:extLst>
          </p:cNvPr>
          <p:cNvSpPr>
            <a:spLocks noGrp="1"/>
          </p:cNvSpPr>
          <p:nvPr>
            <p:ph type="title" hasCustomPrompt="1"/>
          </p:nvPr>
        </p:nvSpPr>
        <p:spPr>
          <a:xfrm>
            <a:off x="12371388" y="800098"/>
            <a:ext cx="10996612" cy="2746800"/>
          </a:xfrm>
        </p:spPr>
        <p:txBody>
          <a:bodyPr/>
          <a:lstStyle>
            <a:lvl1pPr>
              <a:defRPr/>
            </a:lvl1pPr>
          </a:lstStyle>
          <a:p>
            <a:r>
              <a:rPr lang="de-DE" dirty="0"/>
              <a:t>Platz für eine unserer Headlines oder Schlagwörter</a:t>
            </a:r>
            <a:br>
              <a:rPr lang="de-DE" dirty="0"/>
            </a:br>
            <a:r>
              <a:rPr lang="de-DE" dirty="0"/>
              <a:t>auf maximal 3 Zeilen</a:t>
            </a:r>
          </a:p>
        </p:txBody>
      </p:sp>
      <p:sp>
        <p:nvSpPr>
          <p:cNvPr id="9" name="Inhalt">
            <a:extLst>
              <a:ext uri="{FF2B5EF4-FFF2-40B4-BE49-F238E27FC236}">
                <a16:creationId xmlns:a16="http://schemas.microsoft.com/office/drawing/2014/main" id="{E97643AB-4DBB-461D-9964-85602C7246BF}"/>
              </a:ext>
            </a:extLst>
          </p:cNvPr>
          <p:cNvSpPr>
            <a:spLocks noGrp="1"/>
          </p:cNvSpPr>
          <p:nvPr>
            <p:ph idx="11" hasCustomPrompt="1"/>
          </p:nvPr>
        </p:nvSpPr>
        <p:spPr>
          <a:xfrm>
            <a:off x="1014411" y="3014663"/>
            <a:ext cx="9863139" cy="9251951"/>
          </a:xfrm>
        </p:spPr>
        <p:txBody>
          <a:bodyPr/>
          <a:lstStyle/>
          <a:p>
            <a:pPr lvl="0"/>
            <a:r>
              <a:rPr lang="de-DE" dirty="0"/>
              <a:t>Erste Ebene Subheadline // für Text und Bullet Points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Zusatzinfo">
            <a:extLst>
              <a:ext uri="{FF2B5EF4-FFF2-40B4-BE49-F238E27FC236}">
                <a16:creationId xmlns:a16="http://schemas.microsoft.com/office/drawing/2014/main" id="{54A06F85-0C17-40B1-B31F-C6864561F9B5}"/>
              </a:ext>
            </a:extLst>
          </p:cNvPr>
          <p:cNvSpPr>
            <a:spLocks noGrp="1"/>
          </p:cNvSpPr>
          <p:nvPr>
            <p:ph type="body" orient="vert" idx="12" hasCustomPrompt="1"/>
          </p:nvPr>
        </p:nvSpPr>
        <p:spPr>
          <a:xfrm>
            <a:off x="1014411" y="10985844"/>
            <a:ext cx="9863139" cy="1280770"/>
          </a:xfrm>
        </p:spPr>
        <p:txBody>
          <a:bodyPr vert="horz"/>
          <a:lstStyle>
            <a:lvl1pPr marL="0" indent="0">
              <a:lnSpc>
                <a:spcPct val="100000"/>
              </a:lnSpc>
              <a:spcAft>
                <a:spcPts val="0"/>
              </a:spcAft>
              <a:buFont typeface="Arial" panose="020B0604020202020204" pitchFamily="34" charset="0"/>
              <a:buNone/>
              <a:defRPr sz="2000" b="0">
                <a:solidFill>
                  <a:schemeClr val="tx1"/>
                </a:solidFill>
                <a:latin typeface="+mn-lt"/>
              </a:defRPr>
            </a:lvl1pPr>
            <a:lvl2pPr marL="0" indent="0">
              <a:lnSpc>
                <a:spcPct val="100000"/>
              </a:lnSpc>
              <a:spcAft>
                <a:spcPts val="0"/>
              </a:spcAft>
              <a:buFont typeface="Arial" panose="020B0604020202020204" pitchFamily="34" charset="0"/>
              <a:buNone/>
              <a:defRPr sz="2000" b="0">
                <a:solidFill>
                  <a:schemeClr val="tx1"/>
                </a:solidFill>
                <a:latin typeface="+mn-lt"/>
              </a:defRPr>
            </a:lvl2pPr>
            <a:lvl3pPr marL="0" indent="0">
              <a:lnSpc>
                <a:spcPct val="100000"/>
              </a:lnSpc>
              <a:spcAft>
                <a:spcPts val="0"/>
              </a:spcAft>
              <a:buNone/>
              <a:defRPr sz="2000" b="0">
                <a:solidFill>
                  <a:schemeClr val="tx1"/>
                </a:solidFill>
                <a:latin typeface="+mn-lt"/>
              </a:defRPr>
            </a:lvl3pPr>
            <a:lvl4pPr marL="0" indent="0">
              <a:lnSpc>
                <a:spcPct val="100000"/>
              </a:lnSpc>
              <a:spcAft>
                <a:spcPts val="0"/>
              </a:spcAft>
              <a:buNone/>
              <a:defRPr sz="2000" b="0">
                <a:solidFill>
                  <a:schemeClr val="tx1"/>
                </a:solidFill>
                <a:latin typeface="+mn-lt"/>
              </a:defRPr>
            </a:lvl4pPr>
            <a:lvl5pPr marL="0" indent="0">
              <a:lnSpc>
                <a:spcPct val="100000"/>
              </a:lnSpc>
              <a:spcAft>
                <a:spcPts val="0"/>
              </a:spcAft>
              <a:buFont typeface="Arial" panose="020B0604020202020204" pitchFamily="34" charset="0"/>
              <a:buNone/>
              <a:defRPr sz="2000" b="0">
                <a:solidFill>
                  <a:schemeClr val="tx1"/>
                </a:solidFill>
                <a:latin typeface="+mn-lt"/>
              </a:defRPr>
            </a:lvl5pPr>
            <a:lvl6pPr marL="0" indent="0">
              <a:lnSpc>
                <a:spcPct val="100000"/>
              </a:lnSpc>
              <a:spcAft>
                <a:spcPts val="0"/>
              </a:spcAft>
              <a:buFont typeface="Arial" panose="020B0604020202020204" pitchFamily="34" charset="0"/>
              <a:buNone/>
              <a:defRPr sz="2000" b="0">
                <a:solidFill>
                  <a:schemeClr val="tx1"/>
                </a:solidFill>
                <a:latin typeface="+mn-lt"/>
              </a:defRPr>
            </a:lvl6pPr>
            <a:lvl7pPr marL="0" indent="0">
              <a:lnSpc>
                <a:spcPct val="100000"/>
              </a:lnSpc>
              <a:spcAft>
                <a:spcPts val="0"/>
              </a:spcAft>
              <a:buFont typeface="Arial" panose="020B0604020202020204" pitchFamily="34" charset="0"/>
              <a:buNone/>
              <a:defRPr sz="2000" b="0">
                <a:solidFill>
                  <a:schemeClr val="tx1"/>
                </a:solidFill>
                <a:latin typeface="+mn-lt"/>
              </a:defRPr>
            </a:lvl7pPr>
            <a:lvl8pPr marL="0" indent="0">
              <a:lnSpc>
                <a:spcPct val="100000"/>
              </a:lnSpc>
              <a:spcAft>
                <a:spcPts val="0"/>
              </a:spcAft>
              <a:buFont typeface="Arial" panose="020B0604020202020204" pitchFamily="34" charset="0"/>
              <a:buNone/>
              <a:defRPr sz="2000" b="0">
                <a:solidFill>
                  <a:schemeClr val="tx1"/>
                </a:solidFill>
                <a:latin typeface="+mn-lt"/>
              </a:defRPr>
            </a:lvl8pPr>
            <a:lvl9pPr marL="0" indent="0">
              <a:lnSpc>
                <a:spcPct val="100000"/>
              </a:lnSpc>
              <a:spcAft>
                <a:spcPts val="0"/>
              </a:spcAft>
              <a:buFont typeface="Arial" panose="020B0604020202020204" pitchFamily="34" charset="0"/>
              <a:buNone/>
              <a:defRPr sz="2000" b="0">
                <a:solidFill>
                  <a:schemeClr val="tx1"/>
                </a:solidFill>
                <a:latin typeface="+mn-lt"/>
              </a:defRPr>
            </a:lvl9pPr>
          </a:lstStyle>
          <a:p>
            <a:pPr lvl="0"/>
            <a:r>
              <a:rPr lang="de-DE" dirty="0"/>
              <a:t>Zusätzlicher Informativer Text</a:t>
            </a:r>
          </a:p>
        </p:txBody>
      </p:sp>
      <p:pic>
        <p:nvPicPr>
          <p:cNvPr id="12" name="JUH Logo">
            <a:extLst>
              <a:ext uri="{FF2B5EF4-FFF2-40B4-BE49-F238E27FC236}">
                <a16:creationId xmlns:a16="http://schemas.microsoft.com/office/drawing/2014/main" id="{5B7C05A5-9B78-40AB-ACA8-2C522A7F63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9183" y="12448800"/>
            <a:ext cx="2880000" cy="688995"/>
          </a:xfrm>
          <a:prstGeom prst="rect">
            <a:avLst/>
          </a:prstGeom>
        </p:spPr>
      </p:pic>
    </p:spTree>
    <p:extLst>
      <p:ext uri="{BB962C8B-B14F-4D97-AF65-F5344CB8AC3E}">
        <p14:creationId xmlns:p14="http://schemas.microsoft.com/office/powerpoint/2010/main" val="32824494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727">
          <p15:clr>
            <a:srgbClr val="FBAE40"/>
          </p15:clr>
        </p15:guide>
        <p15:guide id="2" pos="14720">
          <p15:clr>
            <a:srgbClr val="FBAE40"/>
          </p15:clr>
        </p15:guide>
        <p15:guide id="3" pos="641">
          <p15:clr>
            <a:srgbClr val="FBAE40"/>
          </p15:clr>
        </p15:guide>
        <p15:guide id="4" orient="horz" pos="504">
          <p15:clr>
            <a:srgbClr val="FBAE40"/>
          </p15:clr>
        </p15:guide>
        <p15:guide id="5" orient="horz" pos="1899">
          <p15:clr>
            <a:srgbClr val="FBAE40"/>
          </p15:clr>
        </p15:guide>
        <p15:guide id="6" pos="7793">
          <p15:clr>
            <a:srgbClr val="FBAE40"/>
          </p15:clr>
        </p15:guide>
        <p15:guide id="7" pos="6852">
          <p15:clr>
            <a:srgbClr val="FBAE40"/>
          </p15:clr>
        </p15:guide>
        <p15:guide id="8" orient="horz" pos="24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mit Bild MS">
    <p:spTree>
      <p:nvGrpSpPr>
        <p:cNvPr id="1" name=""/>
        <p:cNvGrpSpPr/>
        <p:nvPr/>
      </p:nvGrpSpPr>
      <p:grpSpPr>
        <a:xfrm>
          <a:off x="0" y="0"/>
          <a:ext cx="0" cy="0"/>
          <a:chOff x="0" y="0"/>
          <a:chExt cx="0" cy="0"/>
        </a:xfrm>
      </p:grpSpPr>
      <p:grpSp>
        <p:nvGrpSpPr>
          <p:cNvPr id="10" name="Regieanweisungen">
            <a:extLst>
              <a:ext uri="{FF2B5EF4-FFF2-40B4-BE49-F238E27FC236}">
                <a16:creationId xmlns:a16="http://schemas.microsoft.com/office/drawing/2014/main" id="{544C593B-86CB-44AB-ACF2-71BFE5A193C4}"/>
              </a:ext>
            </a:extLst>
          </p:cNvPr>
          <p:cNvGrpSpPr>
            <a:grpSpLocks noChangeAspect="1"/>
          </p:cNvGrpSpPr>
          <p:nvPr userDrawn="1"/>
        </p:nvGrpSpPr>
        <p:grpSpPr>
          <a:xfrm>
            <a:off x="-3852001" y="-792001"/>
            <a:ext cx="32112001" cy="7776002"/>
            <a:chOff x="-1650972" y="-253680"/>
            <a:chExt cx="15627840" cy="3784320"/>
          </a:xfrm>
        </p:grpSpPr>
        <p:sp>
          <p:nvSpPr>
            <p:cNvPr id="11" name="Hilfslinien">
              <a:extLst>
                <a:ext uri="{FF2B5EF4-FFF2-40B4-BE49-F238E27FC236}">
                  <a16:creationId xmlns:a16="http://schemas.microsoft.com/office/drawing/2014/main" id="{B8D33170-5A67-4A1B-92CE-36C6E23B8E62}"/>
                </a:ext>
              </a:extLst>
            </p:cNvPr>
            <p:cNvSpPr txBox="1"/>
            <p:nvPr userDrawn="1"/>
          </p:nvSpPr>
          <p:spPr>
            <a:xfrm rot="10800000" flipH="1" flipV="1">
              <a:off x="718122" y="-253680"/>
              <a:ext cx="10877972" cy="28032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2871412"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0000"/>
                  </a:solidFill>
                  <a:effectLst/>
                  <a:uLnTx/>
                  <a:uFillTx/>
                  <a:latin typeface="+mn-lt"/>
                  <a:ea typeface="+mn-ea"/>
                  <a:cs typeface="+mn-cs"/>
                </a:rPr>
                <a:t>Führungslinien anzeigen: </a:t>
              </a:r>
              <a:r>
                <a:rPr kumimoji="0" lang="de-DE" sz="2000" b="0" i="0" u="none" strike="noStrike" kern="1200" cap="none" spc="0" normalizeH="0" baseline="0" noProof="0" dirty="0">
                  <a:ln>
                    <a:noFill/>
                  </a:ln>
                  <a:solidFill>
                    <a:srgbClr val="000000"/>
                  </a:solidFill>
                  <a:effectLst/>
                  <a:uLnTx/>
                  <a:uFillTx/>
                  <a:latin typeface="+mj-lt"/>
                  <a:ea typeface="+mn-ea"/>
                  <a:cs typeface="+mn-cs"/>
                </a:rPr>
                <a:t>Menü &gt; Ansicht &gt; Anzeigen &gt; </a:t>
              </a:r>
              <a:r>
                <a:rPr kumimoji="0" lang="de-DE" sz="2000" b="0" i="0" u="none" strike="noStrike" kern="1200" cap="none" spc="0" normalizeH="0" baseline="0" noProof="0" dirty="0">
                  <a:ln>
                    <a:noFill/>
                  </a:ln>
                  <a:solidFill>
                    <a:srgbClr val="000000"/>
                  </a:solidFill>
                  <a:effectLst/>
                  <a:uLnTx/>
                  <a:uFillTx/>
                  <a:latin typeface="+mn-lt"/>
                  <a:ea typeface="+mn-ea"/>
                  <a:cs typeface="+mn-cs"/>
                </a:rPr>
                <a:t>Haken</a:t>
              </a:r>
              <a:r>
                <a:rPr kumimoji="0" lang="de-DE" sz="2000" b="1" i="0" u="none" strike="noStrike" kern="1200" cap="none" spc="0" normalizeH="0" baseline="0" noProof="0" dirty="0">
                  <a:ln>
                    <a:noFill/>
                  </a:ln>
                  <a:solidFill>
                    <a:srgbClr val="000000"/>
                  </a:solidFill>
                  <a:effectLst/>
                  <a:uLnTx/>
                  <a:uFillTx/>
                  <a:latin typeface="+mn-lt"/>
                  <a:ea typeface="+mn-ea"/>
                  <a:cs typeface="+mn-cs"/>
                </a:rPr>
                <a:t> </a:t>
              </a:r>
              <a:r>
                <a:rPr kumimoji="0" lang="de-DE" sz="2000" b="0" i="0" u="none" strike="noStrike" kern="1200" cap="none" spc="0" normalizeH="0" baseline="0" noProof="0" dirty="0">
                  <a:ln>
                    <a:noFill/>
                  </a:ln>
                  <a:solidFill>
                    <a:srgbClr val="000000"/>
                  </a:solidFill>
                  <a:effectLst/>
                  <a:uLnTx/>
                  <a:uFillTx/>
                  <a:latin typeface="+mn-lt"/>
                  <a:ea typeface="+mn-ea"/>
                  <a:cs typeface="+mn-cs"/>
                </a:rPr>
                <a:t>bei</a:t>
              </a:r>
              <a:r>
                <a:rPr kumimoji="0" lang="de-DE" sz="2000" b="1" i="0" u="none" strike="noStrike" kern="1200" cap="none" spc="0" normalizeH="0" baseline="0" noProof="0" dirty="0">
                  <a:ln>
                    <a:noFill/>
                  </a:ln>
                  <a:solidFill>
                    <a:srgbClr val="000000"/>
                  </a:solidFill>
                  <a:effectLst/>
                  <a:uLnTx/>
                  <a:uFillTx/>
                  <a:latin typeface="+mn-lt"/>
                  <a:ea typeface="+mn-ea"/>
                  <a:cs typeface="+mn-cs"/>
                </a:rPr>
                <a:t> </a:t>
              </a:r>
              <a:r>
                <a:rPr kumimoji="0" lang="de-DE" sz="2000" b="0" i="0" u="none" strike="noStrike" kern="1200" cap="none" spc="0" normalizeH="0" baseline="0" noProof="0" dirty="0">
                  <a:ln>
                    <a:noFill/>
                  </a:ln>
                  <a:solidFill>
                    <a:srgbClr val="000000"/>
                  </a:solidFill>
                  <a:effectLst/>
                  <a:uLnTx/>
                  <a:uFillTx/>
                  <a:latin typeface="+mj-lt"/>
                  <a:ea typeface="+mn-ea"/>
                  <a:cs typeface="+mn-cs"/>
                </a:rPr>
                <a:t>Führungslinien</a:t>
              </a:r>
              <a:r>
                <a:rPr kumimoji="0" lang="de-DE" sz="2000" b="1" i="0" u="none" strike="noStrike" kern="1200" cap="none" spc="0" normalizeH="0" baseline="0" noProof="0" dirty="0">
                  <a:ln>
                    <a:noFill/>
                  </a:ln>
                  <a:solidFill>
                    <a:srgbClr val="000000"/>
                  </a:solidFill>
                  <a:effectLst/>
                  <a:uLnTx/>
                  <a:uFillTx/>
                  <a:latin typeface="+mn-lt"/>
                  <a:ea typeface="+mn-ea"/>
                  <a:cs typeface="+mn-cs"/>
                </a:rPr>
                <a:t> </a:t>
              </a:r>
              <a:r>
                <a:rPr kumimoji="0" lang="de-DE" sz="2000" b="0" i="0" u="none" strike="noStrike" kern="1200" cap="none" spc="0" normalizeH="0" baseline="0" noProof="0" dirty="0">
                  <a:ln>
                    <a:noFill/>
                  </a:ln>
                  <a:solidFill>
                    <a:srgbClr val="000000"/>
                  </a:solidFill>
                  <a:effectLst/>
                  <a:uLnTx/>
                  <a:uFillTx/>
                  <a:latin typeface="+mn-lt"/>
                  <a:ea typeface="+mn-ea"/>
                  <a:cs typeface="+mn-cs"/>
                </a:rPr>
                <a:t>setzen</a:t>
              </a:r>
            </a:p>
          </p:txBody>
        </p:sp>
        <p:sp>
          <p:nvSpPr>
            <p:cNvPr id="12" name="Zurücksetzen">
              <a:extLst>
                <a:ext uri="{FF2B5EF4-FFF2-40B4-BE49-F238E27FC236}">
                  <a16:creationId xmlns:a16="http://schemas.microsoft.com/office/drawing/2014/main" id="{0E8987C7-6C7C-4B22-9665-0DF7CABACAB5}"/>
                </a:ext>
              </a:extLst>
            </p:cNvPr>
            <p:cNvSpPr txBox="1"/>
            <p:nvPr userDrawn="1"/>
          </p:nvSpPr>
          <p:spPr>
            <a:xfrm rot="10800000" flipH="1" flipV="1">
              <a:off x="12224868" y="534720"/>
              <a:ext cx="1752000" cy="49056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2000" b="0" baseline="0" dirty="0">
                  <a:solidFill>
                    <a:srgbClr val="000000"/>
                  </a:solidFill>
                  <a:latin typeface="+mn-lt"/>
                </a:rPr>
                <a:t>Folie in Ursprungsform </a:t>
              </a:r>
            </a:p>
            <a:p>
              <a:pPr indent="0" algn="l">
                <a:lnSpc>
                  <a:spcPct val="100000"/>
                </a:lnSpc>
                <a:spcBef>
                  <a:spcPts val="0"/>
                </a:spcBef>
                <a:spcAft>
                  <a:spcPts val="0"/>
                </a:spcAft>
              </a:pPr>
              <a:r>
                <a:rPr lang="de-DE" sz="2000" b="0" baseline="0" dirty="0">
                  <a:solidFill>
                    <a:srgbClr val="000000"/>
                  </a:solidFill>
                  <a:latin typeface="+mn-lt"/>
                </a:rPr>
                <a:t>bringen über Menu:</a:t>
              </a:r>
            </a:p>
            <a:p>
              <a:pPr indent="0" algn="l">
                <a:lnSpc>
                  <a:spcPct val="100000"/>
                </a:lnSpc>
                <a:spcBef>
                  <a:spcPts val="0"/>
                </a:spcBef>
                <a:spcAft>
                  <a:spcPts val="0"/>
                </a:spcAft>
              </a:pPr>
              <a:r>
                <a:rPr lang="de-DE" sz="2000" b="0" baseline="0" dirty="0">
                  <a:solidFill>
                    <a:srgbClr val="000000"/>
                  </a:solidFill>
                  <a:latin typeface="+mj-lt"/>
                </a:rPr>
                <a:t>Start &gt; Folien &gt; Zurücksetzen</a:t>
              </a:r>
            </a:p>
          </p:txBody>
        </p:sp>
        <p:sp>
          <p:nvSpPr>
            <p:cNvPr id="15" name="Layoutwechsel">
              <a:extLst>
                <a:ext uri="{FF2B5EF4-FFF2-40B4-BE49-F238E27FC236}">
                  <a16:creationId xmlns:a16="http://schemas.microsoft.com/office/drawing/2014/main" id="{6175C32B-A93B-48F8-BFEA-164D61FB8494}"/>
                </a:ext>
              </a:extLst>
            </p:cNvPr>
            <p:cNvSpPr txBox="1"/>
            <p:nvPr userDrawn="1"/>
          </p:nvSpPr>
          <p:spPr>
            <a:xfrm rot="10800000" flipH="1" flipV="1">
              <a:off x="12224868" y="1112880"/>
              <a:ext cx="1752000" cy="49056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2000" b="0" baseline="0" dirty="0">
                  <a:solidFill>
                    <a:srgbClr val="000000"/>
                  </a:solidFill>
                  <a:latin typeface="+mn-lt"/>
                </a:rPr>
                <a:t>Wechsel des Folienlayouts </a:t>
              </a:r>
              <a:br>
                <a:rPr lang="de-DE" sz="2000" b="0" baseline="0" dirty="0">
                  <a:solidFill>
                    <a:srgbClr val="000000"/>
                  </a:solidFill>
                  <a:latin typeface="+mn-lt"/>
                </a:rPr>
              </a:br>
              <a:r>
                <a:rPr lang="de-DE" sz="2000" b="0" baseline="0" dirty="0">
                  <a:solidFill>
                    <a:srgbClr val="000000"/>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Start &gt; Folien &gt; Layout</a:t>
              </a:r>
            </a:p>
          </p:txBody>
        </p:sp>
        <p:grpSp>
          <p:nvGrpSpPr>
            <p:cNvPr id="16" name="Listenebenen">
              <a:extLst>
                <a:ext uri="{FF2B5EF4-FFF2-40B4-BE49-F238E27FC236}">
                  <a16:creationId xmlns:a16="http://schemas.microsoft.com/office/drawing/2014/main" id="{268DD417-5405-45D1-B0B9-FCC597BF4528}"/>
                </a:ext>
              </a:extLst>
            </p:cNvPr>
            <p:cNvGrpSpPr/>
            <p:nvPr userDrawn="1"/>
          </p:nvGrpSpPr>
          <p:grpSpPr>
            <a:xfrm>
              <a:off x="-1650972" y="2032315"/>
              <a:ext cx="1752000" cy="1498325"/>
              <a:chOff x="-1650972" y="2032315"/>
              <a:chExt cx="1752000" cy="1498325"/>
            </a:xfrm>
          </p:grpSpPr>
          <p:sp>
            <p:nvSpPr>
              <p:cNvPr id="17" name="Text // Listenebene erhöhen">
                <a:extLst>
                  <a:ext uri="{FF2B5EF4-FFF2-40B4-BE49-F238E27FC236}">
                    <a16:creationId xmlns:a16="http://schemas.microsoft.com/office/drawing/2014/main" id="{0AADBAA2-3714-4DBC-A49C-C295FB25F6C8}"/>
                  </a:ext>
                </a:extLst>
              </p:cNvPr>
              <p:cNvSpPr txBox="1"/>
              <p:nvPr userDrawn="1"/>
            </p:nvSpPr>
            <p:spPr>
              <a:xfrm>
                <a:off x="-1615932" y="2759760"/>
                <a:ext cx="876000" cy="33288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Listenebene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erhöhen</a:t>
                </a:r>
              </a:p>
            </p:txBody>
          </p:sp>
          <p:sp>
            <p:nvSpPr>
              <p:cNvPr id="18" name="Text // Listenebene verringern">
                <a:extLst>
                  <a:ext uri="{FF2B5EF4-FFF2-40B4-BE49-F238E27FC236}">
                    <a16:creationId xmlns:a16="http://schemas.microsoft.com/office/drawing/2014/main" id="{01F37F69-0421-4CC3-8E09-0E0A37A77344}"/>
                  </a:ext>
                </a:extLst>
              </p:cNvPr>
              <p:cNvSpPr txBox="1"/>
              <p:nvPr userDrawn="1"/>
            </p:nvSpPr>
            <p:spPr>
              <a:xfrm>
                <a:off x="-1615932" y="3197760"/>
                <a:ext cx="876000" cy="33288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Listenebene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verringern</a:t>
                </a:r>
              </a:p>
            </p:txBody>
          </p:sp>
          <p:sp>
            <p:nvSpPr>
              <p:cNvPr id="20" name="Listenebenen">
                <a:extLst>
                  <a:ext uri="{FF2B5EF4-FFF2-40B4-BE49-F238E27FC236}">
                    <a16:creationId xmlns:a16="http://schemas.microsoft.com/office/drawing/2014/main" id="{81DBE44A-CB10-4A86-92E5-FACF7C56E75A}"/>
                  </a:ext>
                </a:extLst>
              </p:cNvPr>
              <p:cNvSpPr txBox="1"/>
              <p:nvPr userDrawn="1"/>
            </p:nvSpPr>
            <p:spPr>
              <a:xfrm rot="10800000" flipH="1" flipV="1">
                <a:off x="-1650972" y="2032315"/>
                <a:ext cx="1752000" cy="7008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n-lt"/>
                  </a:rPr>
                  <a:t>Wechsel der Textebene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n-lt"/>
                  </a:rPr>
                  <a:t>im Menü über: </a:t>
                </a:r>
                <a:br>
                  <a:rPr lang="de-DE" sz="2000" b="0" baseline="0" dirty="0">
                    <a:solidFill>
                      <a:srgbClr val="000000"/>
                    </a:solidFill>
                    <a:latin typeface="+mn-lt"/>
                  </a:rPr>
                </a:br>
                <a:r>
                  <a:rPr lang="de-DE" sz="2000" b="0" baseline="0" dirty="0">
                    <a:solidFill>
                      <a:srgbClr val="000000"/>
                    </a:solidFill>
                    <a:latin typeface="+mj-lt"/>
                  </a:rPr>
                  <a:t>Start &gt; Absatz &gt; Listenebene erhöhen/verringern</a:t>
                </a:r>
              </a:p>
            </p:txBody>
          </p:sp>
          <p:pic>
            <p:nvPicPr>
              <p:cNvPr id="22" name="Bild // Listenebene verringern">
                <a:extLst>
                  <a:ext uri="{FF2B5EF4-FFF2-40B4-BE49-F238E27FC236}">
                    <a16:creationId xmlns:a16="http://schemas.microsoft.com/office/drawing/2014/main" id="{9A6E93DA-E333-4840-821D-8644761343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9852" y="3197760"/>
                <a:ext cx="719023" cy="332880"/>
              </a:xfrm>
              <a:prstGeom prst="rect">
                <a:avLst/>
              </a:prstGeom>
              <a:noFill/>
              <a:ln>
                <a:noFill/>
              </a:ln>
            </p:spPr>
          </p:pic>
          <p:pic>
            <p:nvPicPr>
              <p:cNvPr id="23" name="Bild // Listenebene erhöhen">
                <a:extLst>
                  <a:ext uri="{FF2B5EF4-FFF2-40B4-BE49-F238E27FC236}">
                    <a16:creationId xmlns:a16="http://schemas.microsoft.com/office/drawing/2014/main" id="{BC05E06C-D591-483B-B8D1-AA96BD48B39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9852" y="2759760"/>
                <a:ext cx="719023" cy="332880"/>
              </a:xfrm>
              <a:prstGeom prst="rect">
                <a:avLst/>
              </a:prstGeom>
              <a:noFill/>
              <a:ln>
                <a:noFill/>
              </a:ln>
            </p:spPr>
          </p:pic>
        </p:grpSp>
      </p:grpSp>
      <p:sp>
        <p:nvSpPr>
          <p:cNvPr id="21" name="Foliennummer">
            <a:extLst>
              <a:ext uri="{FF2B5EF4-FFF2-40B4-BE49-F238E27FC236}">
                <a16:creationId xmlns:a16="http://schemas.microsoft.com/office/drawing/2014/main" id="{E4FB127E-CACC-4245-8C1B-7520E67D9262}"/>
              </a:ext>
            </a:extLst>
          </p:cNvPr>
          <p:cNvSpPr>
            <a:spLocks noGrp="1"/>
          </p:cNvSpPr>
          <p:nvPr>
            <p:ph type="sldNum" sz="quarter" idx="14"/>
          </p:nvPr>
        </p:nvSpPr>
        <p:spPr>
          <a:xfrm>
            <a:off x="22288500" y="14184000"/>
            <a:ext cx="1079500" cy="432000"/>
          </a:xfrm>
        </p:spPr>
        <p:txBody>
          <a:bodyPr/>
          <a:lstStyle>
            <a:lvl1pPr>
              <a:defRPr>
                <a:solidFill>
                  <a:schemeClr val="tx2"/>
                </a:solidFill>
              </a:defRPr>
            </a:lvl1pPr>
          </a:lstStyle>
          <a:p>
            <a:fld id="{B1DFA706-D6BF-4054-BFB5-EC6378B45988}" type="slidenum">
              <a:rPr lang="de-DE" smtClean="0"/>
              <a:pPr/>
              <a:t>‹Nr.›</a:t>
            </a:fld>
            <a:endParaRPr lang="de-DE" dirty="0"/>
          </a:p>
        </p:txBody>
      </p:sp>
      <p:sp>
        <p:nvSpPr>
          <p:cNvPr id="13" name="Fläche">
            <a:extLst>
              <a:ext uri="{FF2B5EF4-FFF2-40B4-BE49-F238E27FC236}">
                <a16:creationId xmlns:a16="http://schemas.microsoft.com/office/drawing/2014/main" id="{88BD3C41-170F-4F71-8EDF-9C31EC0AACF7}"/>
              </a:ext>
            </a:extLst>
          </p:cNvPr>
          <p:cNvSpPr>
            <a:spLocks noChangeAspect="1"/>
          </p:cNvSpPr>
          <p:nvPr userDrawn="1"/>
        </p:nvSpPr>
        <p:spPr bwMode="auto">
          <a:xfrm>
            <a:off x="0" y="0"/>
            <a:ext cx="18805525" cy="13716000"/>
          </a:xfrm>
          <a:custGeom>
            <a:avLst/>
            <a:gdLst>
              <a:gd name="T0" fmla="*/ 0 w 52219"/>
              <a:gd name="T1" fmla="*/ 0 h 38100"/>
              <a:gd name="T2" fmla="*/ 0 w 52219"/>
              <a:gd name="T3" fmla="*/ 38100 h 38100"/>
              <a:gd name="T4" fmla="*/ 37453 w 52219"/>
              <a:gd name="T5" fmla="*/ 38100 h 38100"/>
              <a:gd name="T6" fmla="*/ 39954 w 52219"/>
              <a:gd name="T7" fmla="*/ 31647 h 38100"/>
              <a:gd name="T8" fmla="*/ 41195 w 52219"/>
              <a:gd name="T9" fmla="*/ 31888 h 38100"/>
              <a:gd name="T10" fmla="*/ 44507 w 52219"/>
              <a:gd name="T11" fmla="*/ 28577 h 38100"/>
              <a:gd name="T12" fmla="*/ 44507 w 52219"/>
              <a:gd name="T13" fmla="*/ 28575 h 38100"/>
              <a:gd name="T14" fmla="*/ 42348 w 52219"/>
              <a:gd name="T15" fmla="*/ 25470 h 38100"/>
              <a:gd name="T16" fmla="*/ 52219 w 52219"/>
              <a:gd name="T17" fmla="*/ 0 h 38100"/>
              <a:gd name="T18" fmla="*/ 0 w 52219"/>
              <a:gd name="T19" fmla="*/ 0 h 38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19" h="38100">
                <a:moveTo>
                  <a:pt x="0" y="0"/>
                </a:moveTo>
                <a:lnTo>
                  <a:pt x="0" y="38100"/>
                </a:lnTo>
                <a:lnTo>
                  <a:pt x="37453" y="38100"/>
                </a:lnTo>
                <a:lnTo>
                  <a:pt x="39954" y="31647"/>
                </a:lnTo>
                <a:cubicBezTo>
                  <a:pt x="40337" y="31803"/>
                  <a:pt x="40756" y="31888"/>
                  <a:pt x="41195" y="31888"/>
                </a:cubicBezTo>
                <a:cubicBezTo>
                  <a:pt x="43024" y="31888"/>
                  <a:pt x="44507" y="30406"/>
                  <a:pt x="44507" y="28577"/>
                </a:cubicBezTo>
                <a:lnTo>
                  <a:pt x="44507" y="28575"/>
                </a:lnTo>
                <a:cubicBezTo>
                  <a:pt x="44507" y="27152"/>
                  <a:pt x="43609" y="25938"/>
                  <a:pt x="42348" y="25470"/>
                </a:cubicBezTo>
                <a:lnTo>
                  <a:pt x="52219" y="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pic>
        <p:nvPicPr>
          <p:cNvPr id="29" name="JUH Logo">
            <a:extLst>
              <a:ext uri="{FF2B5EF4-FFF2-40B4-BE49-F238E27FC236}">
                <a16:creationId xmlns:a16="http://schemas.microsoft.com/office/drawing/2014/main" id="{1D0A5A8F-4933-4FD9-AEA2-2136E37ECDD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1781" y="12117542"/>
            <a:ext cx="2880000" cy="688995"/>
          </a:xfrm>
          <a:prstGeom prst="rect">
            <a:avLst/>
          </a:prstGeom>
        </p:spPr>
      </p:pic>
      <p:sp>
        <p:nvSpPr>
          <p:cNvPr id="14" name="Superzeichen">
            <a:extLst>
              <a:ext uri="{FF2B5EF4-FFF2-40B4-BE49-F238E27FC236}">
                <a16:creationId xmlns:a16="http://schemas.microsoft.com/office/drawing/2014/main" id="{F18E309D-4024-4880-BDB1-63EF9E94321A}"/>
              </a:ext>
            </a:extLst>
          </p:cNvPr>
          <p:cNvSpPr>
            <a:spLocks noChangeAspect="1" noEditPoints="1"/>
          </p:cNvSpPr>
          <p:nvPr userDrawn="1"/>
        </p:nvSpPr>
        <p:spPr bwMode="auto">
          <a:xfrm>
            <a:off x="13871575" y="9323388"/>
            <a:ext cx="1928813" cy="1928813"/>
          </a:xfrm>
          <a:custGeom>
            <a:avLst/>
            <a:gdLst>
              <a:gd name="T0" fmla="*/ 2677 w 5355"/>
              <a:gd name="T1" fmla="*/ 2678 h 5356"/>
              <a:gd name="T2" fmla="*/ 0 w 5355"/>
              <a:gd name="T3" fmla="*/ 1636 h 5356"/>
              <a:gd name="T4" fmla="*/ 1008 w 5355"/>
              <a:gd name="T5" fmla="*/ 2678 h 5356"/>
              <a:gd name="T6" fmla="*/ 0 w 5355"/>
              <a:gd name="T7" fmla="*/ 3720 h 5356"/>
              <a:gd name="T8" fmla="*/ 2677 w 5355"/>
              <a:gd name="T9" fmla="*/ 2678 h 5356"/>
              <a:gd name="T10" fmla="*/ 2677 w 5355"/>
              <a:gd name="T11" fmla="*/ 2678 h 5356"/>
              <a:gd name="T12" fmla="*/ 5355 w 5355"/>
              <a:gd name="T13" fmla="*/ 3720 h 5356"/>
              <a:gd name="T14" fmla="*/ 4346 w 5355"/>
              <a:gd name="T15" fmla="*/ 2678 h 5356"/>
              <a:gd name="T16" fmla="*/ 5355 w 5355"/>
              <a:gd name="T17" fmla="*/ 1636 h 5356"/>
              <a:gd name="T18" fmla="*/ 2677 w 5355"/>
              <a:gd name="T19" fmla="*/ 2678 h 5356"/>
              <a:gd name="T20" fmla="*/ 2677 w 5355"/>
              <a:gd name="T21" fmla="*/ 2678 h 5356"/>
              <a:gd name="T22" fmla="*/ 1635 w 5355"/>
              <a:gd name="T23" fmla="*/ 5356 h 5356"/>
              <a:gd name="T24" fmla="*/ 2677 w 5355"/>
              <a:gd name="T25" fmla="*/ 4347 h 5356"/>
              <a:gd name="T26" fmla="*/ 3719 w 5355"/>
              <a:gd name="T27" fmla="*/ 5356 h 5356"/>
              <a:gd name="T28" fmla="*/ 2677 w 5355"/>
              <a:gd name="T29" fmla="*/ 2678 h 5356"/>
              <a:gd name="T30" fmla="*/ 2677 w 5355"/>
              <a:gd name="T31" fmla="*/ 2678 h 5356"/>
              <a:gd name="T32" fmla="*/ 3719 w 5355"/>
              <a:gd name="T33" fmla="*/ 0 h 5356"/>
              <a:gd name="T34" fmla="*/ 2677 w 5355"/>
              <a:gd name="T35" fmla="*/ 1009 h 5356"/>
              <a:gd name="T36" fmla="*/ 1635 w 5355"/>
              <a:gd name="T37" fmla="*/ 0 h 5356"/>
              <a:gd name="T38" fmla="*/ 2677 w 5355"/>
              <a:gd name="T39" fmla="*/ 2678 h 5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55" h="5356">
                <a:moveTo>
                  <a:pt x="2677" y="2678"/>
                </a:moveTo>
                <a:lnTo>
                  <a:pt x="0" y="1636"/>
                </a:lnTo>
                <a:lnTo>
                  <a:pt x="1008" y="2678"/>
                </a:lnTo>
                <a:lnTo>
                  <a:pt x="0" y="3720"/>
                </a:lnTo>
                <a:lnTo>
                  <a:pt x="2677" y="2678"/>
                </a:lnTo>
                <a:close/>
                <a:moveTo>
                  <a:pt x="2677" y="2678"/>
                </a:moveTo>
                <a:lnTo>
                  <a:pt x="5355" y="3720"/>
                </a:lnTo>
                <a:lnTo>
                  <a:pt x="4346" y="2678"/>
                </a:lnTo>
                <a:lnTo>
                  <a:pt x="5355" y="1636"/>
                </a:lnTo>
                <a:lnTo>
                  <a:pt x="2677" y="2678"/>
                </a:lnTo>
                <a:close/>
                <a:moveTo>
                  <a:pt x="2677" y="2678"/>
                </a:moveTo>
                <a:lnTo>
                  <a:pt x="1635" y="5356"/>
                </a:lnTo>
                <a:lnTo>
                  <a:pt x="2677" y="4347"/>
                </a:lnTo>
                <a:lnTo>
                  <a:pt x="3719" y="5356"/>
                </a:lnTo>
                <a:lnTo>
                  <a:pt x="2677" y="2678"/>
                </a:lnTo>
                <a:close/>
                <a:moveTo>
                  <a:pt x="2677" y="2678"/>
                </a:moveTo>
                <a:lnTo>
                  <a:pt x="3719" y="0"/>
                </a:lnTo>
                <a:lnTo>
                  <a:pt x="2677" y="1009"/>
                </a:lnTo>
                <a:lnTo>
                  <a:pt x="1635" y="0"/>
                </a:lnTo>
                <a:lnTo>
                  <a:pt x="2677" y="267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9" name="Bild">
            <a:extLst>
              <a:ext uri="{FF2B5EF4-FFF2-40B4-BE49-F238E27FC236}">
                <a16:creationId xmlns:a16="http://schemas.microsoft.com/office/drawing/2014/main" id="{9DD84413-442D-4CCD-A6AD-E1053D3F9E2E}"/>
              </a:ext>
            </a:extLst>
          </p:cNvPr>
          <p:cNvSpPr>
            <a:spLocks noGrp="1" noChangeAspect="1"/>
          </p:cNvSpPr>
          <p:nvPr>
            <p:ph type="pic" sz="quarter" idx="13" hasCustomPrompt="1"/>
          </p:nvPr>
        </p:nvSpPr>
        <p:spPr>
          <a:xfrm>
            <a:off x="13487875" y="0"/>
            <a:ext cx="10894537" cy="13716000"/>
          </a:xfrm>
          <a:custGeom>
            <a:avLst/>
            <a:gdLst>
              <a:gd name="connsiteX0" fmla="*/ 5317649 w 10894537"/>
              <a:gd name="connsiteY0" fmla="*/ 0 h 13716000"/>
              <a:gd name="connsiteX1" fmla="*/ 10894537 w 10894537"/>
              <a:gd name="connsiteY1" fmla="*/ 0 h 13716000"/>
              <a:gd name="connsiteX2" fmla="*/ 10894537 w 10894537"/>
              <a:gd name="connsiteY2" fmla="*/ 13716000 h 13716000"/>
              <a:gd name="connsiteX3" fmla="*/ 0 w 10894537"/>
              <a:gd name="connsiteY3" fmla="*/ 13716000 h 13716000"/>
              <a:gd name="connsiteX4" fmla="*/ 900680 w 10894537"/>
              <a:gd name="connsiteY4" fmla="*/ 11392920 h 13716000"/>
              <a:gd name="connsiteX5" fmla="*/ 1347599 w 10894537"/>
              <a:gd name="connsiteY5" fmla="*/ 11479680 h 13716000"/>
              <a:gd name="connsiteX6" fmla="*/ 2540343 w 10894537"/>
              <a:gd name="connsiteY6" fmla="*/ 10287720 h 13716000"/>
              <a:gd name="connsiteX7" fmla="*/ 2540343 w 10894537"/>
              <a:gd name="connsiteY7" fmla="*/ 10287000 h 13716000"/>
              <a:gd name="connsiteX8" fmla="*/ 1762826 w 10894537"/>
              <a:gd name="connsiteY8" fmla="*/ 91692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4537" h="13716000">
                <a:moveTo>
                  <a:pt x="5317649" y="0"/>
                </a:moveTo>
                <a:lnTo>
                  <a:pt x="10894537" y="0"/>
                </a:lnTo>
                <a:lnTo>
                  <a:pt x="10894537" y="13716000"/>
                </a:lnTo>
                <a:lnTo>
                  <a:pt x="0" y="13716000"/>
                </a:lnTo>
                <a:lnTo>
                  <a:pt x="900680" y="11392920"/>
                </a:lnTo>
                <a:cubicBezTo>
                  <a:pt x="1038609" y="11449080"/>
                  <a:pt x="1189503" y="11479680"/>
                  <a:pt x="1347599" y="11479680"/>
                </a:cubicBezTo>
                <a:cubicBezTo>
                  <a:pt x="2006273" y="11479680"/>
                  <a:pt x="2540343" y="10946160"/>
                  <a:pt x="2540343" y="10287720"/>
                </a:cubicBezTo>
                <a:lnTo>
                  <a:pt x="2540343" y="10287000"/>
                </a:lnTo>
                <a:cubicBezTo>
                  <a:pt x="2540343" y="9774720"/>
                  <a:pt x="2216948" y="9337680"/>
                  <a:pt x="1762826" y="9169200"/>
                </a:cubicBezTo>
                <a:close/>
              </a:path>
            </a:pathLst>
          </a:custGeom>
          <a:solidFill>
            <a:schemeClr val="tx1"/>
          </a:solidFill>
        </p:spPr>
        <p:txBody>
          <a:bodyPr wrap="square" anchor="ctr" anchorCtr="0">
            <a:noAutofit/>
          </a:bodyPr>
          <a:lstStyle>
            <a:lvl1pPr algn="ctr">
              <a:defRPr>
                <a:solidFill>
                  <a:schemeClr val="bg1"/>
                </a:solidFill>
              </a:defRPr>
            </a:lvl1pPr>
          </a:lstStyle>
          <a:p>
            <a:r>
              <a:rPr lang="de-DE" dirty="0"/>
              <a:t>Bild </a:t>
            </a:r>
            <a:br>
              <a:rPr lang="de-DE" dirty="0"/>
            </a:br>
            <a:br>
              <a:rPr lang="de-DE" dirty="0"/>
            </a:br>
            <a:r>
              <a:rPr lang="de-DE" dirty="0"/>
              <a:t>einfügen</a:t>
            </a:r>
          </a:p>
        </p:txBody>
      </p:sp>
      <p:sp>
        <p:nvSpPr>
          <p:cNvPr id="3" name="Untertitel">
            <a:extLst>
              <a:ext uri="{FF2B5EF4-FFF2-40B4-BE49-F238E27FC236}">
                <a16:creationId xmlns:a16="http://schemas.microsoft.com/office/drawing/2014/main" id="{23DDEA6B-807C-4324-9952-54946591E5B3}"/>
              </a:ext>
            </a:extLst>
          </p:cNvPr>
          <p:cNvSpPr>
            <a:spLocks noGrp="1"/>
          </p:cNvSpPr>
          <p:nvPr>
            <p:ph type="subTitle" idx="1" hasCustomPrompt="1"/>
          </p:nvPr>
        </p:nvSpPr>
        <p:spPr>
          <a:xfrm>
            <a:off x="1016000" y="6503988"/>
            <a:ext cx="11175206" cy="3240000"/>
          </a:xfrm>
        </p:spPr>
        <p:txBody>
          <a:bodyPr/>
          <a:lstStyle>
            <a:lvl1pPr marL="0" indent="0" algn="l">
              <a:lnSpc>
                <a:spcPct val="107000"/>
              </a:lnSpc>
              <a:spcAft>
                <a:spcPts val="0"/>
              </a:spcAft>
              <a:buNone/>
              <a:defRPr sz="3500">
                <a:solidFill>
                  <a:schemeClr val="bg1"/>
                </a:solidFill>
                <a:latin typeface="+mj-lt"/>
              </a:defRPr>
            </a:lvl1pPr>
            <a:lvl2pPr marL="0" indent="0" algn="l">
              <a:lnSpc>
                <a:spcPct val="100000"/>
              </a:lnSpc>
              <a:spcBef>
                <a:spcPts val="3100"/>
              </a:spcBef>
              <a:spcAft>
                <a:spcPts val="0"/>
              </a:spcAft>
              <a:buNone/>
              <a:defRPr sz="2500">
                <a:solidFill>
                  <a:schemeClr val="bg1"/>
                </a:solidFill>
                <a:latin typeface="+mj-lt"/>
              </a:defRPr>
            </a:lvl2pPr>
            <a:lvl3pPr marL="0" indent="0" algn="l">
              <a:lnSpc>
                <a:spcPct val="100000"/>
              </a:lnSpc>
              <a:spcBef>
                <a:spcPts val="3100"/>
              </a:spcBef>
              <a:spcAft>
                <a:spcPts val="0"/>
              </a:spcAft>
              <a:buNone/>
              <a:defRPr sz="2500">
                <a:solidFill>
                  <a:schemeClr val="bg1"/>
                </a:solidFill>
                <a:latin typeface="+mj-lt"/>
              </a:defRPr>
            </a:lvl3pPr>
            <a:lvl4pPr marL="0" indent="0" algn="l">
              <a:lnSpc>
                <a:spcPct val="100000"/>
              </a:lnSpc>
              <a:spcBef>
                <a:spcPts val="3100"/>
              </a:spcBef>
              <a:spcAft>
                <a:spcPts val="0"/>
              </a:spcAft>
              <a:buNone/>
              <a:defRPr sz="2500">
                <a:solidFill>
                  <a:schemeClr val="bg1"/>
                </a:solidFill>
                <a:latin typeface="+mj-lt"/>
              </a:defRPr>
            </a:lvl4pPr>
            <a:lvl5pPr marL="0" indent="0" algn="l">
              <a:lnSpc>
                <a:spcPct val="100000"/>
              </a:lnSpc>
              <a:spcBef>
                <a:spcPts val="3100"/>
              </a:spcBef>
              <a:spcAft>
                <a:spcPts val="0"/>
              </a:spcAft>
              <a:buNone/>
              <a:defRPr sz="2500">
                <a:solidFill>
                  <a:schemeClr val="bg1"/>
                </a:solidFill>
                <a:latin typeface="+mj-lt"/>
              </a:defRPr>
            </a:lvl5pPr>
            <a:lvl6pPr marL="0" indent="0" algn="l">
              <a:lnSpc>
                <a:spcPct val="100000"/>
              </a:lnSpc>
              <a:spcBef>
                <a:spcPts val="3100"/>
              </a:spcBef>
              <a:spcAft>
                <a:spcPts val="0"/>
              </a:spcAft>
              <a:buNone/>
              <a:defRPr sz="2500">
                <a:solidFill>
                  <a:schemeClr val="bg1"/>
                </a:solidFill>
                <a:latin typeface="+mj-lt"/>
              </a:defRPr>
            </a:lvl6pPr>
            <a:lvl7pPr marL="0" indent="0" algn="l">
              <a:lnSpc>
                <a:spcPct val="100000"/>
              </a:lnSpc>
              <a:spcBef>
                <a:spcPts val="3100"/>
              </a:spcBef>
              <a:spcAft>
                <a:spcPts val="0"/>
              </a:spcAft>
              <a:buNone/>
              <a:defRPr sz="2500">
                <a:solidFill>
                  <a:schemeClr val="bg1"/>
                </a:solidFill>
                <a:latin typeface="+mj-lt"/>
              </a:defRPr>
            </a:lvl7pPr>
            <a:lvl8pPr marL="0" indent="0" algn="l">
              <a:lnSpc>
                <a:spcPct val="100000"/>
              </a:lnSpc>
              <a:spcBef>
                <a:spcPts val="3100"/>
              </a:spcBef>
              <a:spcAft>
                <a:spcPts val="0"/>
              </a:spcAft>
              <a:buNone/>
              <a:defRPr sz="2500">
                <a:solidFill>
                  <a:schemeClr val="bg1"/>
                </a:solidFill>
                <a:latin typeface="+mj-lt"/>
              </a:defRPr>
            </a:lvl8pPr>
            <a:lvl9pPr marL="0" indent="0" algn="l">
              <a:lnSpc>
                <a:spcPct val="100000"/>
              </a:lnSpc>
              <a:spcBef>
                <a:spcPts val="3100"/>
              </a:spcBef>
              <a:spcAft>
                <a:spcPts val="0"/>
              </a:spcAft>
              <a:buNone/>
              <a:defRPr sz="2500">
                <a:solidFill>
                  <a:schemeClr val="bg1"/>
                </a:solidFill>
                <a:latin typeface="+mj-lt"/>
              </a:defRPr>
            </a:lvl9pPr>
          </a:lstStyle>
          <a:p>
            <a:pPr lvl="0"/>
            <a:r>
              <a:rPr lang="de-DE" dirty="0"/>
              <a:t>Erste Ebene Text (Max. 3-Zeilig, möglichst kurz.) // für Ort, XX. Datum 2020 &gt;&gt; Menü &gt; Start &gt; Absatz &gt; Listenebene erhöhen </a:t>
            </a:r>
          </a:p>
          <a:p>
            <a:pPr lvl="1"/>
            <a:r>
              <a:rPr lang="de-DE" dirty="0"/>
              <a:t>Zweite Ebene</a:t>
            </a:r>
          </a:p>
          <a:p>
            <a:pPr lvl="2"/>
            <a:endParaRPr lang="de-DE" dirty="0"/>
          </a:p>
        </p:txBody>
      </p:sp>
      <p:sp>
        <p:nvSpPr>
          <p:cNvPr id="2" name="Titel">
            <a:extLst>
              <a:ext uri="{FF2B5EF4-FFF2-40B4-BE49-F238E27FC236}">
                <a16:creationId xmlns:a16="http://schemas.microsoft.com/office/drawing/2014/main" id="{C5F03A39-ADAB-4A3E-BE3D-5FB4AE2DB23C}"/>
              </a:ext>
            </a:extLst>
          </p:cNvPr>
          <p:cNvSpPr>
            <a:spLocks noGrp="1"/>
          </p:cNvSpPr>
          <p:nvPr>
            <p:ph type="ctrTitle" hasCustomPrompt="1"/>
          </p:nvPr>
        </p:nvSpPr>
        <p:spPr>
          <a:xfrm>
            <a:off x="1016000" y="1312862"/>
            <a:ext cx="14760000" cy="5191126"/>
          </a:xfrm>
        </p:spPr>
        <p:txBody>
          <a:bodyPr anchor="t" anchorCtr="0"/>
          <a:lstStyle>
            <a:lvl1pPr algn="l">
              <a:lnSpc>
                <a:spcPct val="100000"/>
              </a:lnSpc>
              <a:defRPr sz="10000" b="1" spc="-30" baseline="0">
                <a:solidFill>
                  <a:schemeClr val="bg1"/>
                </a:solidFill>
              </a:defRPr>
            </a:lvl1pPr>
          </a:lstStyle>
          <a:p>
            <a:r>
              <a:rPr lang="de-DE" dirty="0"/>
              <a:t>Präsentationstitel.</a:t>
            </a:r>
            <a:br>
              <a:rPr lang="de-DE" dirty="0"/>
            </a:br>
            <a:r>
              <a:rPr lang="de-DE" dirty="0"/>
              <a:t>Gemischte Schreibweise</a:t>
            </a:r>
            <a:br>
              <a:rPr lang="de-DE" dirty="0"/>
            </a:br>
            <a:r>
              <a:rPr lang="de-DE" dirty="0"/>
              <a:t>Max. 3-Zeilig. 100 Pt.</a:t>
            </a:r>
          </a:p>
        </p:txBody>
      </p:sp>
    </p:spTree>
    <p:extLst>
      <p:ext uri="{BB962C8B-B14F-4D97-AF65-F5344CB8AC3E}">
        <p14:creationId xmlns:p14="http://schemas.microsoft.com/office/powerpoint/2010/main" val="1594924214"/>
      </p:ext>
    </p:extLst>
  </p:cSld>
  <p:clrMapOvr>
    <a:masterClrMapping/>
  </p:clrMapOvr>
  <p:extLst>
    <p:ext uri="{DCECCB84-F9BA-43D5-87BE-67443E8EF086}">
      <p15:sldGuideLst xmlns:p15="http://schemas.microsoft.com/office/powerpoint/2012/main">
        <p15:guide id="1" pos="640">
          <p15:clr>
            <a:srgbClr val="FBAE40"/>
          </p15:clr>
        </p15:guide>
        <p15:guide id="2" pos="14720">
          <p15:clr>
            <a:srgbClr val="FBAE40"/>
          </p15:clr>
        </p15:guide>
        <p15:guide id="3" orient="horz" pos="827">
          <p15:clr>
            <a:srgbClr val="FBAE40"/>
          </p15:clr>
        </p15:guide>
        <p15:guide id="4" orient="horz" pos="409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Headline / Inhalt / Text (rot)">
    <p:bg>
      <p:bgRef idx="1001">
        <a:schemeClr val="bg2"/>
      </p:bgRef>
    </p:bg>
    <p:spTree>
      <p:nvGrpSpPr>
        <p:cNvPr id="1" name=""/>
        <p:cNvGrpSpPr/>
        <p:nvPr/>
      </p:nvGrpSpPr>
      <p:grpSpPr>
        <a:xfrm>
          <a:off x="0" y="0"/>
          <a:ext cx="0" cy="0"/>
          <a:chOff x="0" y="0"/>
          <a:chExt cx="0" cy="0"/>
        </a:xfrm>
      </p:grpSpPr>
      <p:sp>
        <p:nvSpPr>
          <p:cNvPr id="3" name="Foliennummer">
            <a:extLst>
              <a:ext uri="{FF2B5EF4-FFF2-40B4-BE49-F238E27FC236}">
                <a16:creationId xmlns:a16="http://schemas.microsoft.com/office/drawing/2014/main" id="{62A8C501-79BA-4B9F-9084-8A952B282F34}"/>
              </a:ext>
            </a:extLst>
          </p:cNvPr>
          <p:cNvSpPr>
            <a:spLocks noGrp="1"/>
          </p:cNvSpPr>
          <p:nvPr>
            <p:ph type="sldNum" sz="quarter" idx="10"/>
          </p:nvPr>
        </p:nvSpPr>
        <p:spPr/>
        <p:txBody>
          <a:bodyPr/>
          <a:lstStyle>
            <a:lvl1pPr>
              <a:defRPr>
                <a:solidFill>
                  <a:schemeClr val="tx2"/>
                </a:solidFill>
              </a:defRPr>
            </a:lvl1pPr>
          </a:lstStyle>
          <a:p>
            <a:fld id="{B1DFA706-D6BF-4054-BFB5-EC6378B45988}" type="slidenum">
              <a:rPr lang="de-DE" smtClean="0"/>
              <a:pPr/>
              <a:t>‹Nr.›</a:t>
            </a:fld>
            <a:endParaRPr lang="de-DE" dirty="0"/>
          </a:p>
        </p:txBody>
      </p:sp>
      <p:sp>
        <p:nvSpPr>
          <p:cNvPr id="4" name="Text">
            <a:extLst>
              <a:ext uri="{FF2B5EF4-FFF2-40B4-BE49-F238E27FC236}">
                <a16:creationId xmlns:a16="http://schemas.microsoft.com/office/drawing/2014/main" id="{82F5B6A1-C793-4085-93EE-6082B61D80DB}"/>
              </a:ext>
            </a:extLst>
          </p:cNvPr>
          <p:cNvSpPr>
            <a:spLocks noGrp="1"/>
          </p:cNvSpPr>
          <p:nvPr>
            <p:ph type="body" orient="vert" idx="1" hasCustomPrompt="1"/>
          </p:nvPr>
        </p:nvSpPr>
        <p:spPr>
          <a:xfrm>
            <a:off x="12371388" y="3905250"/>
            <a:ext cx="10996612" cy="8361364"/>
          </a:xfrm>
        </p:spPr>
        <p:txBody>
          <a:bodyPr vert="horz"/>
          <a:lstStyle>
            <a:lvl1pPr>
              <a:defRPr>
                <a:solidFill>
                  <a:schemeClr val="bg1"/>
                </a:solidFill>
              </a:defRPr>
            </a:lvl1pPr>
          </a:lstStyle>
          <a:p>
            <a:pPr lvl="0"/>
            <a:r>
              <a:rPr lang="de-DE" dirty="0"/>
              <a:t>Erste Ebene Subheadline // für Text und Bullet Points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2" name="Headline">
            <a:extLst>
              <a:ext uri="{FF2B5EF4-FFF2-40B4-BE49-F238E27FC236}">
                <a16:creationId xmlns:a16="http://schemas.microsoft.com/office/drawing/2014/main" id="{5807F710-4AAE-429A-8EA4-B8B504343C80}"/>
              </a:ext>
            </a:extLst>
          </p:cNvPr>
          <p:cNvSpPr>
            <a:spLocks noGrp="1"/>
          </p:cNvSpPr>
          <p:nvPr>
            <p:ph type="title" hasCustomPrompt="1"/>
          </p:nvPr>
        </p:nvSpPr>
        <p:spPr>
          <a:xfrm>
            <a:off x="12371388" y="800098"/>
            <a:ext cx="10996612" cy="2746800"/>
          </a:xfrm>
        </p:spPr>
        <p:txBody>
          <a:bodyPr/>
          <a:lstStyle>
            <a:lvl1pPr>
              <a:defRPr/>
            </a:lvl1pPr>
          </a:lstStyle>
          <a:p>
            <a:r>
              <a:rPr lang="de-DE" dirty="0"/>
              <a:t>Platz für eine unserer Headlines oder Schlagwörter</a:t>
            </a:r>
            <a:br>
              <a:rPr lang="de-DE" dirty="0"/>
            </a:br>
            <a:r>
              <a:rPr lang="de-DE" dirty="0"/>
              <a:t>auf maximal 3 Zeilen</a:t>
            </a:r>
          </a:p>
        </p:txBody>
      </p:sp>
      <p:sp>
        <p:nvSpPr>
          <p:cNvPr id="9" name="Inhalt">
            <a:extLst>
              <a:ext uri="{FF2B5EF4-FFF2-40B4-BE49-F238E27FC236}">
                <a16:creationId xmlns:a16="http://schemas.microsoft.com/office/drawing/2014/main" id="{E97643AB-4DBB-461D-9964-85602C7246BF}"/>
              </a:ext>
            </a:extLst>
          </p:cNvPr>
          <p:cNvSpPr>
            <a:spLocks noGrp="1"/>
          </p:cNvSpPr>
          <p:nvPr>
            <p:ph idx="11" hasCustomPrompt="1"/>
          </p:nvPr>
        </p:nvSpPr>
        <p:spPr>
          <a:xfrm>
            <a:off x="1014411" y="3014663"/>
            <a:ext cx="9863139" cy="9251951"/>
          </a:xfrm>
        </p:spPr>
        <p:txBody>
          <a:bodyPr/>
          <a:lstStyle/>
          <a:p>
            <a:pPr lvl="0"/>
            <a:r>
              <a:rPr lang="de-DE" dirty="0"/>
              <a:t>Erste Ebene Subheadline // für Text und Bullet Points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Zusatzinfo">
            <a:extLst>
              <a:ext uri="{FF2B5EF4-FFF2-40B4-BE49-F238E27FC236}">
                <a16:creationId xmlns:a16="http://schemas.microsoft.com/office/drawing/2014/main" id="{54A06F85-0C17-40B1-B31F-C6864561F9B5}"/>
              </a:ext>
            </a:extLst>
          </p:cNvPr>
          <p:cNvSpPr>
            <a:spLocks noGrp="1"/>
          </p:cNvSpPr>
          <p:nvPr>
            <p:ph type="body" orient="vert" idx="12" hasCustomPrompt="1"/>
          </p:nvPr>
        </p:nvSpPr>
        <p:spPr>
          <a:xfrm>
            <a:off x="1014411" y="10985844"/>
            <a:ext cx="9863139" cy="1280770"/>
          </a:xfrm>
        </p:spPr>
        <p:txBody>
          <a:bodyPr vert="horz"/>
          <a:lstStyle>
            <a:lvl1pPr marL="0" indent="0">
              <a:lnSpc>
                <a:spcPct val="100000"/>
              </a:lnSpc>
              <a:spcAft>
                <a:spcPts val="0"/>
              </a:spcAft>
              <a:buFont typeface="Arial" panose="020B0604020202020204" pitchFamily="34" charset="0"/>
              <a:buNone/>
              <a:defRPr sz="2000" b="0">
                <a:solidFill>
                  <a:schemeClr val="tx1"/>
                </a:solidFill>
                <a:latin typeface="+mn-lt"/>
              </a:defRPr>
            </a:lvl1pPr>
            <a:lvl2pPr marL="0" indent="0">
              <a:lnSpc>
                <a:spcPct val="100000"/>
              </a:lnSpc>
              <a:spcAft>
                <a:spcPts val="0"/>
              </a:spcAft>
              <a:buFont typeface="Arial" panose="020B0604020202020204" pitchFamily="34" charset="0"/>
              <a:buNone/>
              <a:defRPr sz="2000" b="0">
                <a:solidFill>
                  <a:schemeClr val="tx1"/>
                </a:solidFill>
                <a:latin typeface="+mn-lt"/>
              </a:defRPr>
            </a:lvl2pPr>
            <a:lvl3pPr marL="0" indent="0">
              <a:lnSpc>
                <a:spcPct val="100000"/>
              </a:lnSpc>
              <a:spcAft>
                <a:spcPts val="0"/>
              </a:spcAft>
              <a:buNone/>
              <a:defRPr sz="2000" b="0">
                <a:solidFill>
                  <a:schemeClr val="tx1"/>
                </a:solidFill>
                <a:latin typeface="+mn-lt"/>
              </a:defRPr>
            </a:lvl3pPr>
            <a:lvl4pPr marL="0" indent="0">
              <a:lnSpc>
                <a:spcPct val="100000"/>
              </a:lnSpc>
              <a:spcAft>
                <a:spcPts val="0"/>
              </a:spcAft>
              <a:buNone/>
              <a:defRPr sz="2000" b="0">
                <a:solidFill>
                  <a:schemeClr val="tx1"/>
                </a:solidFill>
                <a:latin typeface="+mn-lt"/>
              </a:defRPr>
            </a:lvl4pPr>
            <a:lvl5pPr marL="0" indent="0">
              <a:lnSpc>
                <a:spcPct val="100000"/>
              </a:lnSpc>
              <a:spcAft>
                <a:spcPts val="0"/>
              </a:spcAft>
              <a:buFont typeface="Arial" panose="020B0604020202020204" pitchFamily="34" charset="0"/>
              <a:buNone/>
              <a:defRPr sz="2000" b="0">
                <a:solidFill>
                  <a:schemeClr val="tx1"/>
                </a:solidFill>
                <a:latin typeface="+mn-lt"/>
              </a:defRPr>
            </a:lvl5pPr>
            <a:lvl6pPr marL="0" indent="0">
              <a:lnSpc>
                <a:spcPct val="100000"/>
              </a:lnSpc>
              <a:spcAft>
                <a:spcPts val="0"/>
              </a:spcAft>
              <a:buFont typeface="Arial" panose="020B0604020202020204" pitchFamily="34" charset="0"/>
              <a:buNone/>
              <a:defRPr sz="2000" b="0">
                <a:solidFill>
                  <a:schemeClr val="tx1"/>
                </a:solidFill>
                <a:latin typeface="+mn-lt"/>
              </a:defRPr>
            </a:lvl6pPr>
            <a:lvl7pPr marL="0" indent="0">
              <a:lnSpc>
                <a:spcPct val="100000"/>
              </a:lnSpc>
              <a:spcAft>
                <a:spcPts val="0"/>
              </a:spcAft>
              <a:buFont typeface="Arial" panose="020B0604020202020204" pitchFamily="34" charset="0"/>
              <a:buNone/>
              <a:defRPr sz="2000" b="0">
                <a:solidFill>
                  <a:schemeClr val="tx1"/>
                </a:solidFill>
                <a:latin typeface="+mn-lt"/>
              </a:defRPr>
            </a:lvl7pPr>
            <a:lvl8pPr marL="0" indent="0">
              <a:lnSpc>
                <a:spcPct val="100000"/>
              </a:lnSpc>
              <a:spcAft>
                <a:spcPts val="0"/>
              </a:spcAft>
              <a:buFont typeface="Arial" panose="020B0604020202020204" pitchFamily="34" charset="0"/>
              <a:buNone/>
              <a:defRPr sz="2000" b="0">
                <a:solidFill>
                  <a:schemeClr val="tx1"/>
                </a:solidFill>
                <a:latin typeface="+mn-lt"/>
              </a:defRPr>
            </a:lvl8pPr>
            <a:lvl9pPr marL="0" indent="0">
              <a:lnSpc>
                <a:spcPct val="100000"/>
              </a:lnSpc>
              <a:spcAft>
                <a:spcPts val="0"/>
              </a:spcAft>
              <a:buFont typeface="Arial" panose="020B0604020202020204" pitchFamily="34" charset="0"/>
              <a:buNone/>
              <a:defRPr sz="2000" b="0">
                <a:solidFill>
                  <a:schemeClr val="tx1"/>
                </a:solidFill>
                <a:latin typeface="+mn-lt"/>
              </a:defRPr>
            </a:lvl9pPr>
          </a:lstStyle>
          <a:p>
            <a:pPr lvl="0"/>
            <a:r>
              <a:rPr lang="de-DE" dirty="0"/>
              <a:t>Zusätzlicher Informativer Text</a:t>
            </a:r>
          </a:p>
        </p:txBody>
      </p:sp>
      <p:pic>
        <p:nvPicPr>
          <p:cNvPr id="13" name="JUH Logo">
            <a:extLst>
              <a:ext uri="{FF2B5EF4-FFF2-40B4-BE49-F238E27FC236}">
                <a16:creationId xmlns:a16="http://schemas.microsoft.com/office/drawing/2014/main" id="{82DAF79D-2135-43CA-BEF2-1028476380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9183" y="12448800"/>
            <a:ext cx="2880000" cy="688995"/>
          </a:xfrm>
          <a:prstGeom prst="rect">
            <a:avLst/>
          </a:prstGeom>
        </p:spPr>
      </p:pic>
    </p:spTree>
    <p:extLst>
      <p:ext uri="{BB962C8B-B14F-4D97-AF65-F5344CB8AC3E}">
        <p14:creationId xmlns:p14="http://schemas.microsoft.com/office/powerpoint/2010/main" val="27196539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727">
          <p15:clr>
            <a:srgbClr val="FBAE40"/>
          </p15:clr>
        </p15:guide>
        <p15:guide id="2" pos="14720">
          <p15:clr>
            <a:srgbClr val="FBAE40"/>
          </p15:clr>
        </p15:guide>
        <p15:guide id="3" pos="641">
          <p15:clr>
            <a:srgbClr val="FBAE40"/>
          </p15:clr>
        </p15:guide>
        <p15:guide id="4" orient="horz" pos="504">
          <p15:clr>
            <a:srgbClr val="FBAE40"/>
          </p15:clr>
        </p15:guide>
        <p15:guide id="5" orient="horz" pos="1899">
          <p15:clr>
            <a:srgbClr val="FBAE40"/>
          </p15:clr>
        </p15:guide>
        <p15:guide id="6" pos="7793">
          <p15:clr>
            <a:srgbClr val="FBAE40"/>
          </p15:clr>
        </p15:guide>
        <p15:guide id="7" pos="6852">
          <p15:clr>
            <a:srgbClr val="FBAE40"/>
          </p15:clr>
        </p15:guide>
        <p15:guide id="8" orient="horz" pos="24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 / 3 Texte mit Iconfläche">
    <p:spTree>
      <p:nvGrpSpPr>
        <p:cNvPr id="1" name=""/>
        <p:cNvGrpSpPr/>
        <p:nvPr/>
      </p:nvGrpSpPr>
      <p:grpSpPr>
        <a:xfrm>
          <a:off x="0" y="0"/>
          <a:ext cx="0" cy="0"/>
          <a:chOff x="0" y="0"/>
          <a:chExt cx="0" cy="0"/>
        </a:xfrm>
      </p:grpSpPr>
      <p:sp>
        <p:nvSpPr>
          <p:cNvPr id="3" name="Foliennummer">
            <a:extLst>
              <a:ext uri="{FF2B5EF4-FFF2-40B4-BE49-F238E27FC236}">
                <a16:creationId xmlns:a16="http://schemas.microsoft.com/office/drawing/2014/main" id="{62A8C501-79BA-4B9F-9084-8A952B282F34}"/>
              </a:ext>
            </a:extLst>
          </p:cNvPr>
          <p:cNvSpPr>
            <a:spLocks noGrp="1"/>
          </p:cNvSpPr>
          <p:nvPr>
            <p:ph type="sldNum" sz="quarter" idx="10"/>
          </p:nvPr>
        </p:nvSpPr>
        <p:spPr/>
        <p:txBody>
          <a:bodyPr/>
          <a:lstStyle/>
          <a:p>
            <a:fld id="{B1DFA706-D6BF-4054-BFB5-EC6378B45988}" type="slidenum">
              <a:rPr lang="de-DE" smtClean="0"/>
              <a:pPr/>
              <a:t>‹Nr.›</a:t>
            </a:fld>
            <a:endParaRPr lang="de-DE" dirty="0"/>
          </a:p>
        </p:txBody>
      </p:sp>
      <p:sp>
        <p:nvSpPr>
          <p:cNvPr id="9" name="Text">
            <a:extLst>
              <a:ext uri="{FF2B5EF4-FFF2-40B4-BE49-F238E27FC236}">
                <a16:creationId xmlns:a16="http://schemas.microsoft.com/office/drawing/2014/main" id="{D491B611-C78A-471F-988F-CB6FBEFD6580}"/>
              </a:ext>
            </a:extLst>
          </p:cNvPr>
          <p:cNvSpPr>
            <a:spLocks noGrp="1"/>
          </p:cNvSpPr>
          <p:nvPr>
            <p:ph type="body" orient="vert" idx="13" hasCustomPrompt="1"/>
          </p:nvPr>
        </p:nvSpPr>
        <p:spPr>
          <a:xfrm>
            <a:off x="16085510" y="8267699"/>
            <a:ext cx="6480000" cy="3998914"/>
          </a:xfrm>
        </p:spPr>
        <p:txBody>
          <a:bodyPr vert="horz"/>
          <a:lstStyle>
            <a:lvl1pPr>
              <a:lnSpc>
                <a:spcPct val="119000"/>
              </a:lnSpc>
              <a:spcAft>
                <a:spcPts val="0"/>
              </a:spcAft>
              <a:defRPr sz="3500" b="1">
                <a:solidFill>
                  <a:schemeClr val="tx1"/>
                </a:solidFill>
                <a:latin typeface="+mn-lt"/>
              </a:defRPr>
            </a:lvl1pPr>
          </a:lstStyle>
          <a:p>
            <a:pPr lvl="0"/>
            <a:r>
              <a:rPr lang="de-DE" dirty="0"/>
              <a:t>Erste Ebene Headline // für Text und Bullet Points &gt;&gt; Menü &gt; Start &gt; Absatz &gt; Listenebene erhöhen </a:t>
            </a:r>
          </a:p>
          <a:p>
            <a:pPr lvl="1"/>
            <a:r>
              <a:rPr lang="de-DE" dirty="0"/>
              <a:t>Zweite Ebene</a:t>
            </a:r>
          </a:p>
          <a:p>
            <a:pPr lvl="2"/>
            <a:r>
              <a:rPr lang="de-DE" dirty="0"/>
              <a:t>Dritte Ebene</a:t>
            </a:r>
          </a:p>
        </p:txBody>
      </p:sp>
      <p:sp>
        <p:nvSpPr>
          <p:cNvPr id="8" name="Text">
            <a:extLst>
              <a:ext uri="{FF2B5EF4-FFF2-40B4-BE49-F238E27FC236}">
                <a16:creationId xmlns:a16="http://schemas.microsoft.com/office/drawing/2014/main" id="{3FEFD2D9-A5A7-4798-998E-5406C5C168C2}"/>
              </a:ext>
            </a:extLst>
          </p:cNvPr>
          <p:cNvSpPr>
            <a:spLocks noGrp="1"/>
          </p:cNvSpPr>
          <p:nvPr>
            <p:ph type="body" orient="vert" idx="12" hasCustomPrompt="1"/>
          </p:nvPr>
        </p:nvSpPr>
        <p:spPr>
          <a:xfrm>
            <a:off x="8553449" y="8267699"/>
            <a:ext cx="6479293" cy="3998913"/>
          </a:xfrm>
        </p:spPr>
        <p:txBody>
          <a:bodyPr vert="horz"/>
          <a:lstStyle>
            <a:lvl1pPr>
              <a:lnSpc>
                <a:spcPct val="119000"/>
              </a:lnSpc>
              <a:spcAft>
                <a:spcPts val="0"/>
              </a:spcAft>
              <a:defRPr sz="3500" b="1">
                <a:solidFill>
                  <a:schemeClr val="tx1"/>
                </a:solidFill>
                <a:latin typeface="+mn-lt"/>
              </a:defRPr>
            </a:lvl1pPr>
          </a:lstStyle>
          <a:p>
            <a:pPr lvl="0"/>
            <a:r>
              <a:rPr lang="de-DE" dirty="0"/>
              <a:t>Erste Ebene Headline // für Text und Bullet Points &gt;&gt; Menü &gt; Start &gt; Absatz &gt; Listenebene erhöhen </a:t>
            </a:r>
          </a:p>
          <a:p>
            <a:pPr lvl="1"/>
            <a:r>
              <a:rPr lang="de-DE" dirty="0"/>
              <a:t>Zweite Ebene</a:t>
            </a:r>
          </a:p>
          <a:p>
            <a:pPr lvl="2"/>
            <a:r>
              <a:rPr lang="de-DE" dirty="0"/>
              <a:t>Dritte Ebene</a:t>
            </a:r>
          </a:p>
        </p:txBody>
      </p:sp>
      <p:sp>
        <p:nvSpPr>
          <p:cNvPr id="7" name="Text">
            <a:extLst>
              <a:ext uri="{FF2B5EF4-FFF2-40B4-BE49-F238E27FC236}">
                <a16:creationId xmlns:a16="http://schemas.microsoft.com/office/drawing/2014/main" id="{D1249A4D-1576-4795-9164-50E9DEC8B458}"/>
              </a:ext>
            </a:extLst>
          </p:cNvPr>
          <p:cNvSpPr>
            <a:spLocks noGrp="1"/>
          </p:cNvSpPr>
          <p:nvPr>
            <p:ph type="body" orient="vert" idx="11" hasCustomPrompt="1"/>
          </p:nvPr>
        </p:nvSpPr>
        <p:spPr>
          <a:xfrm>
            <a:off x="1016000" y="8267699"/>
            <a:ext cx="6480000" cy="3998914"/>
          </a:xfrm>
        </p:spPr>
        <p:txBody>
          <a:bodyPr vert="horz"/>
          <a:lstStyle>
            <a:lvl1pPr>
              <a:lnSpc>
                <a:spcPct val="119000"/>
              </a:lnSpc>
              <a:spcAft>
                <a:spcPts val="0"/>
              </a:spcAft>
              <a:defRPr sz="3500" b="1">
                <a:solidFill>
                  <a:schemeClr val="tx1"/>
                </a:solidFill>
                <a:latin typeface="+mn-lt"/>
              </a:defRPr>
            </a:lvl1pPr>
          </a:lstStyle>
          <a:p>
            <a:pPr lvl="0"/>
            <a:r>
              <a:rPr lang="de-DE" dirty="0"/>
              <a:t>Erste Ebene Headline // für Text und Bullet Points &gt;&gt; Menü &gt; Start &gt; Absatz &gt; Listenebene erhöhen </a:t>
            </a:r>
          </a:p>
          <a:p>
            <a:pPr lvl="1"/>
            <a:r>
              <a:rPr lang="de-DE" dirty="0"/>
              <a:t>Zweite Ebene</a:t>
            </a:r>
          </a:p>
          <a:p>
            <a:pPr lvl="2"/>
            <a:r>
              <a:rPr lang="de-DE" dirty="0"/>
              <a:t>Dritte Ebene</a:t>
            </a:r>
          </a:p>
        </p:txBody>
      </p:sp>
      <p:sp>
        <p:nvSpPr>
          <p:cNvPr id="4" name="Subheadline/Text">
            <a:extLst>
              <a:ext uri="{FF2B5EF4-FFF2-40B4-BE49-F238E27FC236}">
                <a16:creationId xmlns:a16="http://schemas.microsoft.com/office/drawing/2014/main" id="{82F5B6A1-C793-4085-93EE-6082B61D80DB}"/>
              </a:ext>
            </a:extLst>
          </p:cNvPr>
          <p:cNvSpPr>
            <a:spLocks noGrp="1"/>
          </p:cNvSpPr>
          <p:nvPr>
            <p:ph type="body" orient="vert" idx="1" hasCustomPrompt="1"/>
          </p:nvPr>
        </p:nvSpPr>
        <p:spPr>
          <a:xfrm>
            <a:off x="1016001" y="3014664"/>
            <a:ext cx="22352000" cy="2160000"/>
          </a:xfrm>
        </p:spPr>
        <p:txBody>
          <a:bodyPr vert="horz"/>
          <a:lstStyle/>
          <a:p>
            <a:pPr lvl="0"/>
            <a:r>
              <a:rPr lang="de-DE" dirty="0"/>
              <a:t>Erste Ebene Subheadline // für Text und Bullet Points &gt;&gt; Menü &gt; Start &gt; Absatz &gt; Listenebene erhöhen </a:t>
            </a:r>
          </a:p>
          <a:p>
            <a:pPr lvl="1"/>
            <a:r>
              <a:rPr lang="de-DE" dirty="0"/>
              <a:t>Zweite Ebene</a:t>
            </a:r>
          </a:p>
        </p:txBody>
      </p:sp>
      <p:sp>
        <p:nvSpPr>
          <p:cNvPr id="2" name="Headline">
            <a:extLst>
              <a:ext uri="{FF2B5EF4-FFF2-40B4-BE49-F238E27FC236}">
                <a16:creationId xmlns:a16="http://schemas.microsoft.com/office/drawing/2014/main" id="{5807F710-4AAE-429A-8EA4-B8B504343C80}"/>
              </a:ext>
            </a:extLst>
          </p:cNvPr>
          <p:cNvSpPr>
            <a:spLocks noGrp="1"/>
          </p:cNvSpPr>
          <p:nvPr>
            <p:ph type="title" hasCustomPrompt="1"/>
          </p:nvPr>
        </p:nvSpPr>
        <p:spPr/>
        <p:txBody>
          <a:bodyPr/>
          <a:lstStyle>
            <a:lvl1pPr>
              <a:defRPr/>
            </a:lvl1pPr>
          </a:lstStyle>
          <a:p>
            <a:r>
              <a:rPr lang="de-DE" dirty="0"/>
              <a:t>Platz für eine unserer Headlines oder Schlagwörter</a:t>
            </a:r>
            <a:br>
              <a:rPr lang="de-DE" dirty="0"/>
            </a:br>
            <a:r>
              <a:rPr lang="de-DE" dirty="0"/>
              <a:t>auf maximal 2 Zeilen</a:t>
            </a:r>
          </a:p>
        </p:txBody>
      </p:sp>
    </p:spTree>
    <p:extLst>
      <p:ext uri="{BB962C8B-B14F-4D97-AF65-F5344CB8AC3E}">
        <p14:creationId xmlns:p14="http://schemas.microsoft.com/office/powerpoint/2010/main" val="3391668597"/>
      </p:ext>
    </p:extLst>
  </p:cSld>
  <p:clrMapOvr>
    <a:masterClrMapping/>
  </p:clrMapOvr>
  <p:extLst>
    <p:ext uri="{DCECCB84-F9BA-43D5-87BE-67443E8EF086}">
      <p15:sldGuideLst xmlns:p15="http://schemas.microsoft.com/office/powerpoint/2012/main">
        <p15:guide id="1" orient="horz" pos="7727">
          <p15:clr>
            <a:srgbClr val="FBAE40"/>
          </p15:clr>
        </p15:guide>
        <p15:guide id="2" pos="14720">
          <p15:clr>
            <a:srgbClr val="FBAE40"/>
          </p15:clr>
        </p15:guide>
        <p15:guide id="3" pos="641">
          <p15:clr>
            <a:srgbClr val="FBAE40"/>
          </p15:clr>
        </p15:guide>
        <p15:guide id="4" orient="horz" pos="504">
          <p15:clr>
            <a:srgbClr val="FBAE40"/>
          </p15:clr>
        </p15:guide>
        <p15:guide id="5" orient="horz" pos="1899">
          <p15:clr>
            <a:srgbClr val="FBAE40"/>
          </p15:clr>
        </p15:guide>
        <p15:guide id="6" orient="horz" pos="5208" userDrawn="1">
          <p15:clr>
            <a:srgbClr val="FBAE40"/>
          </p15:clr>
        </p15:guide>
        <p15:guide id="7" pos="5388" userDrawn="1">
          <p15:clr>
            <a:srgbClr val="FBAE40"/>
          </p15:clr>
        </p15:guide>
        <p15:guide id="8" pos="1013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line / Text mit Freifläche">
    <p:spTree>
      <p:nvGrpSpPr>
        <p:cNvPr id="1" name=""/>
        <p:cNvGrpSpPr/>
        <p:nvPr/>
      </p:nvGrpSpPr>
      <p:grpSpPr>
        <a:xfrm>
          <a:off x="0" y="0"/>
          <a:ext cx="0" cy="0"/>
          <a:chOff x="0" y="0"/>
          <a:chExt cx="0" cy="0"/>
        </a:xfrm>
      </p:grpSpPr>
      <p:sp>
        <p:nvSpPr>
          <p:cNvPr id="3" name="Foliennummer">
            <a:extLst>
              <a:ext uri="{FF2B5EF4-FFF2-40B4-BE49-F238E27FC236}">
                <a16:creationId xmlns:a16="http://schemas.microsoft.com/office/drawing/2014/main" id="{62A8C501-79BA-4B9F-9084-8A952B282F34}"/>
              </a:ext>
            </a:extLst>
          </p:cNvPr>
          <p:cNvSpPr>
            <a:spLocks noGrp="1"/>
          </p:cNvSpPr>
          <p:nvPr>
            <p:ph type="sldNum" sz="quarter" idx="10"/>
          </p:nvPr>
        </p:nvSpPr>
        <p:spPr/>
        <p:txBody>
          <a:bodyPr/>
          <a:lstStyle/>
          <a:p>
            <a:fld id="{B1DFA706-D6BF-4054-BFB5-EC6378B45988}" type="slidenum">
              <a:rPr lang="de-DE" smtClean="0"/>
              <a:pPr/>
              <a:t>‹Nr.›</a:t>
            </a:fld>
            <a:endParaRPr lang="de-DE" dirty="0"/>
          </a:p>
        </p:txBody>
      </p:sp>
      <p:sp>
        <p:nvSpPr>
          <p:cNvPr id="5" name="Fläche">
            <a:extLst>
              <a:ext uri="{FF2B5EF4-FFF2-40B4-BE49-F238E27FC236}">
                <a16:creationId xmlns:a16="http://schemas.microsoft.com/office/drawing/2014/main" id="{F8EADC8D-6481-4C64-96C1-BFC993F4A592}"/>
              </a:ext>
            </a:extLst>
          </p:cNvPr>
          <p:cNvSpPr/>
          <p:nvPr userDrawn="1"/>
        </p:nvSpPr>
        <p:spPr>
          <a:xfrm>
            <a:off x="1015999" y="5554799"/>
            <a:ext cx="22351999" cy="6130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Subheadline/Text">
            <a:extLst>
              <a:ext uri="{FF2B5EF4-FFF2-40B4-BE49-F238E27FC236}">
                <a16:creationId xmlns:a16="http://schemas.microsoft.com/office/drawing/2014/main" id="{82F5B6A1-C793-4085-93EE-6082B61D80DB}"/>
              </a:ext>
            </a:extLst>
          </p:cNvPr>
          <p:cNvSpPr>
            <a:spLocks noGrp="1"/>
          </p:cNvSpPr>
          <p:nvPr>
            <p:ph type="body" orient="vert" idx="1" hasCustomPrompt="1"/>
          </p:nvPr>
        </p:nvSpPr>
        <p:spPr>
          <a:xfrm>
            <a:off x="1016001" y="3014664"/>
            <a:ext cx="22352000" cy="2160000"/>
          </a:xfrm>
        </p:spPr>
        <p:txBody>
          <a:bodyPr vert="horz"/>
          <a:lstStyle/>
          <a:p>
            <a:pPr lvl="0"/>
            <a:r>
              <a:rPr lang="de-DE" dirty="0"/>
              <a:t>Erste Ebene Subheadline // für Text und Bullet Points &gt;&gt; Menü &gt; Start &gt; Absatz &gt; Listenebene erhöhen </a:t>
            </a:r>
          </a:p>
          <a:p>
            <a:pPr lvl="1"/>
            <a:r>
              <a:rPr lang="de-DE" dirty="0"/>
              <a:t>Zweite Ebene</a:t>
            </a:r>
          </a:p>
        </p:txBody>
      </p:sp>
      <p:sp>
        <p:nvSpPr>
          <p:cNvPr id="2" name="Headline">
            <a:extLst>
              <a:ext uri="{FF2B5EF4-FFF2-40B4-BE49-F238E27FC236}">
                <a16:creationId xmlns:a16="http://schemas.microsoft.com/office/drawing/2014/main" id="{5807F710-4AAE-429A-8EA4-B8B504343C80}"/>
              </a:ext>
            </a:extLst>
          </p:cNvPr>
          <p:cNvSpPr>
            <a:spLocks noGrp="1"/>
          </p:cNvSpPr>
          <p:nvPr>
            <p:ph type="title" hasCustomPrompt="1"/>
          </p:nvPr>
        </p:nvSpPr>
        <p:spPr/>
        <p:txBody>
          <a:bodyPr/>
          <a:lstStyle>
            <a:lvl1pPr>
              <a:defRPr/>
            </a:lvl1pPr>
          </a:lstStyle>
          <a:p>
            <a:r>
              <a:rPr lang="de-DE" dirty="0"/>
              <a:t>Platz für eine unserer Headlines oder Schlagwörter</a:t>
            </a:r>
            <a:br>
              <a:rPr lang="de-DE" dirty="0"/>
            </a:br>
            <a:r>
              <a:rPr lang="de-DE" dirty="0"/>
              <a:t>auf maximal 2 Zeilen</a:t>
            </a:r>
          </a:p>
        </p:txBody>
      </p:sp>
    </p:spTree>
    <p:extLst>
      <p:ext uri="{BB962C8B-B14F-4D97-AF65-F5344CB8AC3E}">
        <p14:creationId xmlns:p14="http://schemas.microsoft.com/office/powerpoint/2010/main" val="643063639"/>
      </p:ext>
    </p:extLst>
  </p:cSld>
  <p:clrMapOvr>
    <a:masterClrMapping/>
  </p:clrMapOvr>
  <p:extLst>
    <p:ext uri="{DCECCB84-F9BA-43D5-87BE-67443E8EF086}">
      <p15:sldGuideLst xmlns:p15="http://schemas.microsoft.com/office/powerpoint/2012/main">
        <p15:guide id="1" orient="horz" pos="7727">
          <p15:clr>
            <a:srgbClr val="FBAE40"/>
          </p15:clr>
        </p15:guide>
        <p15:guide id="2" pos="14720">
          <p15:clr>
            <a:srgbClr val="FBAE40"/>
          </p15:clr>
        </p15:guide>
        <p15:guide id="3" pos="641">
          <p15:clr>
            <a:srgbClr val="FBAE40"/>
          </p15:clr>
        </p15:guide>
        <p15:guide id="4" orient="horz" pos="504">
          <p15:clr>
            <a:srgbClr val="FBAE40"/>
          </p15:clr>
        </p15:guide>
        <p15:guide id="5" orient="horz" pos="189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Vollbild">
    <p:spTree>
      <p:nvGrpSpPr>
        <p:cNvPr id="1" name=""/>
        <p:cNvGrpSpPr/>
        <p:nvPr/>
      </p:nvGrpSpPr>
      <p:grpSpPr>
        <a:xfrm>
          <a:off x="0" y="0"/>
          <a:ext cx="0" cy="0"/>
          <a:chOff x="0" y="0"/>
          <a:chExt cx="0" cy="0"/>
        </a:xfrm>
      </p:grpSpPr>
      <p:sp>
        <p:nvSpPr>
          <p:cNvPr id="19" name="Bild">
            <a:extLst>
              <a:ext uri="{FF2B5EF4-FFF2-40B4-BE49-F238E27FC236}">
                <a16:creationId xmlns:a16="http://schemas.microsoft.com/office/drawing/2014/main" id="{9DD84413-442D-4CCD-A6AD-E1053D3F9E2E}"/>
              </a:ext>
            </a:extLst>
          </p:cNvPr>
          <p:cNvSpPr>
            <a:spLocks noGrp="1" noChangeAspect="1"/>
          </p:cNvSpPr>
          <p:nvPr>
            <p:ph type="pic" sz="quarter" idx="13" hasCustomPrompt="1"/>
          </p:nvPr>
        </p:nvSpPr>
        <p:spPr>
          <a:xfrm>
            <a:off x="1" y="0"/>
            <a:ext cx="24382412" cy="13716000"/>
          </a:xfrm>
          <a:prstGeom prst="rect">
            <a:avLst/>
          </a:prstGeom>
          <a:solidFill>
            <a:schemeClr val="tx1"/>
          </a:solidFill>
        </p:spPr>
        <p:txBody>
          <a:bodyPr wrap="square" anchor="ctr" anchorCtr="0">
            <a:noAutofit/>
          </a:bodyPr>
          <a:lstStyle>
            <a:lvl1pPr algn="ctr">
              <a:defRPr>
                <a:solidFill>
                  <a:schemeClr val="bg1"/>
                </a:solidFill>
              </a:defRPr>
            </a:lvl1pPr>
          </a:lstStyle>
          <a:p>
            <a:r>
              <a:rPr lang="de-DE" dirty="0"/>
              <a:t>Bild </a:t>
            </a:r>
            <a:br>
              <a:rPr lang="de-DE" dirty="0"/>
            </a:br>
            <a:br>
              <a:rPr lang="de-DE" dirty="0"/>
            </a:br>
            <a:r>
              <a:rPr lang="de-DE" dirty="0"/>
              <a:t>einfügen</a:t>
            </a:r>
          </a:p>
        </p:txBody>
      </p:sp>
      <p:sp>
        <p:nvSpPr>
          <p:cNvPr id="12" name="Foliennummer">
            <a:extLst>
              <a:ext uri="{FF2B5EF4-FFF2-40B4-BE49-F238E27FC236}">
                <a16:creationId xmlns:a16="http://schemas.microsoft.com/office/drawing/2014/main" id="{4EC48D65-4C24-47AB-8215-66EB7D19E697}"/>
              </a:ext>
            </a:extLst>
          </p:cNvPr>
          <p:cNvSpPr>
            <a:spLocks noGrp="1"/>
          </p:cNvSpPr>
          <p:nvPr>
            <p:ph type="sldNum" sz="quarter" idx="10"/>
          </p:nvPr>
        </p:nvSpPr>
        <p:spPr>
          <a:xfrm>
            <a:off x="22288500" y="12625161"/>
            <a:ext cx="1079500" cy="432000"/>
          </a:xfrm>
        </p:spPr>
        <p:txBody>
          <a:bodyPr/>
          <a:lstStyle>
            <a:lvl1pPr>
              <a:defRPr>
                <a:solidFill>
                  <a:schemeClr val="bg1"/>
                </a:solidFill>
              </a:defRPr>
            </a:lvl1pPr>
          </a:lstStyle>
          <a:p>
            <a:fld id="{B1DFA706-D6BF-4054-BFB5-EC6378B45988}" type="slidenum">
              <a:rPr lang="de-DE" smtClean="0"/>
              <a:pPr/>
              <a:t>‹Nr.›</a:t>
            </a:fld>
            <a:endParaRPr lang="de-DE" dirty="0"/>
          </a:p>
        </p:txBody>
      </p:sp>
      <p:sp>
        <p:nvSpPr>
          <p:cNvPr id="20" name="Bildunterschrift">
            <a:extLst>
              <a:ext uri="{FF2B5EF4-FFF2-40B4-BE49-F238E27FC236}">
                <a16:creationId xmlns:a16="http://schemas.microsoft.com/office/drawing/2014/main" id="{49B5F9B6-8A6F-447A-98E0-375F2318FF05}"/>
              </a:ext>
            </a:extLst>
          </p:cNvPr>
          <p:cNvSpPr>
            <a:spLocks noGrp="1"/>
          </p:cNvSpPr>
          <p:nvPr>
            <p:ph type="ctrTitle" hasCustomPrompt="1"/>
          </p:nvPr>
        </p:nvSpPr>
        <p:spPr>
          <a:xfrm>
            <a:off x="5038365" y="10424484"/>
            <a:ext cx="1133357" cy="2632677"/>
          </a:xfrm>
          <a:custGeom>
            <a:avLst/>
            <a:gdLst>
              <a:gd name="connsiteX0" fmla="*/ 1022664 w 1133357"/>
              <a:gd name="connsiteY0" fmla="*/ 0 h 2632677"/>
              <a:gd name="connsiteX1" fmla="*/ 1133357 w 1133357"/>
              <a:gd name="connsiteY1" fmla="*/ 0 h 2632677"/>
              <a:gd name="connsiteX2" fmla="*/ 110693 w 1133357"/>
              <a:gd name="connsiteY2" fmla="*/ 2632677 h 2632677"/>
              <a:gd name="connsiteX3" fmla="*/ 0 w 1133357"/>
              <a:gd name="connsiteY3" fmla="*/ 2632677 h 2632677"/>
            </a:gdLst>
            <a:ahLst/>
            <a:cxnLst>
              <a:cxn ang="0">
                <a:pos x="connsiteX0" y="connsiteY0"/>
              </a:cxn>
              <a:cxn ang="0">
                <a:pos x="connsiteX1" y="connsiteY1"/>
              </a:cxn>
              <a:cxn ang="0">
                <a:pos x="connsiteX2" y="connsiteY2"/>
              </a:cxn>
              <a:cxn ang="0">
                <a:pos x="connsiteX3" y="connsiteY3"/>
              </a:cxn>
            </a:cxnLst>
            <a:rect l="l" t="t" r="r" b="b"/>
            <a:pathLst>
              <a:path w="1133357" h="2632677">
                <a:moveTo>
                  <a:pt x="1022664" y="0"/>
                </a:moveTo>
                <a:lnTo>
                  <a:pt x="1133357" y="0"/>
                </a:lnTo>
                <a:lnTo>
                  <a:pt x="110693" y="2632677"/>
                </a:lnTo>
                <a:lnTo>
                  <a:pt x="0" y="2632677"/>
                </a:lnTo>
                <a:close/>
              </a:path>
            </a:pathLst>
          </a:custGeom>
          <a:solidFill>
            <a:schemeClr val="tx2"/>
          </a:solidFill>
        </p:spPr>
        <p:txBody>
          <a:bodyPr wrap="none" lIns="1800000" tIns="82800" anchor="ctr" anchorCtr="0">
            <a:noAutofit/>
          </a:bodyPr>
          <a:lstStyle>
            <a:lvl1pPr algn="l">
              <a:lnSpc>
                <a:spcPct val="119000"/>
              </a:lnSpc>
              <a:defRPr sz="3500" b="0" spc="0" baseline="0">
                <a:solidFill>
                  <a:schemeClr val="bg1"/>
                </a:solidFill>
                <a:latin typeface="+mj-lt"/>
              </a:defRPr>
            </a:lvl1pPr>
          </a:lstStyle>
          <a:p>
            <a:r>
              <a:rPr lang="de-DE" dirty="0"/>
              <a:t>Bildunterschrift auf maximal 2 Zeilen</a:t>
            </a:r>
            <a:br>
              <a:rPr lang="de-DE" dirty="0"/>
            </a:br>
            <a:r>
              <a:rPr lang="de-DE" dirty="0"/>
              <a:t>(Umbruch bitte händisch setzten)</a:t>
            </a:r>
          </a:p>
        </p:txBody>
      </p:sp>
      <p:pic>
        <p:nvPicPr>
          <p:cNvPr id="2" name="JUH Logo">
            <a:extLst>
              <a:ext uri="{FF2B5EF4-FFF2-40B4-BE49-F238E27FC236}">
                <a16:creationId xmlns:a16="http://schemas.microsoft.com/office/drawing/2014/main" id="{510B9F98-363E-80E6-0A1C-CA5B7C2367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9183" y="12448800"/>
            <a:ext cx="2880000" cy="688995"/>
          </a:xfrm>
          <a:prstGeom prst="rect">
            <a:avLst/>
          </a:prstGeom>
        </p:spPr>
      </p:pic>
    </p:spTree>
    <p:extLst>
      <p:ext uri="{BB962C8B-B14F-4D97-AF65-F5344CB8AC3E}">
        <p14:creationId xmlns:p14="http://schemas.microsoft.com/office/powerpoint/2010/main" val="1448774908"/>
      </p:ext>
    </p:extLst>
  </p:cSld>
  <p:clrMapOvr>
    <a:masterClrMapping/>
  </p:clrMapOvr>
  <p:extLst>
    <p:ext uri="{DCECCB84-F9BA-43D5-87BE-67443E8EF086}">
      <p15:sldGuideLst xmlns:p15="http://schemas.microsoft.com/office/powerpoint/2012/main">
        <p15:guide id="1" pos="640">
          <p15:clr>
            <a:srgbClr val="FBAE40"/>
          </p15:clr>
        </p15:guide>
        <p15:guide id="2" pos="147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chlussfolie (A)">
    <p:bg>
      <p:bgRef idx="1001">
        <a:schemeClr val="bg1"/>
      </p:bgRef>
    </p:bg>
    <p:spTree>
      <p:nvGrpSpPr>
        <p:cNvPr id="1" name=""/>
        <p:cNvGrpSpPr/>
        <p:nvPr/>
      </p:nvGrpSpPr>
      <p:grpSpPr>
        <a:xfrm>
          <a:off x="0" y="0"/>
          <a:ext cx="0" cy="0"/>
          <a:chOff x="0" y="0"/>
          <a:chExt cx="0" cy="0"/>
        </a:xfrm>
      </p:grpSpPr>
      <p:sp>
        <p:nvSpPr>
          <p:cNvPr id="9" name="Foliennummer">
            <a:extLst>
              <a:ext uri="{FF2B5EF4-FFF2-40B4-BE49-F238E27FC236}">
                <a16:creationId xmlns:a16="http://schemas.microsoft.com/office/drawing/2014/main" id="{131BF026-BACE-4B55-BF1B-B38652DBF9DC}"/>
              </a:ext>
            </a:extLst>
          </p:cNvPr>
          <p:cNvSpPr>
            <a:spLocks noGrp="1"/>
          </p:cNvSpPr>
          <p:nvPr>
            <p:ph type="sldNum" sz="quarter" idx="14"/>
          </p:nvPr>
        </p:nvSpPr>
        <p:spPr>
          <a:xfrm>
            <a:off x="22288500" y="14184000"/>
            <a:ext cx="1079500" cy="432000"/>
          </a:xfrm>
        </p:spPr>
        <p:txBody>
          <a:bodyPr/>
          <a:lstStyle>
            <a:lvl1pPr>
              <a:defRPr>
                <a:solidFill>
                  <a:schemeClr val="bg2"/>
                </a:solidFill>
              </a:defRPr>
            </a:lvl1pPr>
          </a:lstStyle>
          <a:p>
            <a:fld id="{B1DFA706-D6BF-4054-BFB5-EC6378B45988}" type="slidenum">
              <a:rPr lang="de-DE" smtClean="0"/>
              <a:pPr/>
              <a:t>‹Nr.›</a:t>
            </a:fld>
            <a:endParaRPr lang="de-DE" dirty="0"/>
          </a:p>
        </p:txBody>
      </p:sp>
      <p:sp>
        <p:nvSpPr>
          <p:cNvPr id="8" name="Fläche">
            <a:extLst>
              <a:ext uri="{FF2B5EF4-FFF2-40B4-BE49-F238E27FC236}">
                <a16:creationId xmlns:a16="http://schemas.microsoft.com/office/drawing/2014/main" id="{BF75343A-F087-4771-B67E-94C28BC20070}"/>
              </a:ext>
            </a:extLst>
          </p:cNvPr>
          <p:cNvSpPr>
            <a:spLocks noChangeAspect="1"/>
          </p:cNvSpPr>
          <p:nvPr userDrawn="1"/>
        </p:nvSpPr>
        <p:spPr>
          <a:xfrm>
            <a:off x="12261065" y="0"/>
            <a:ext cx="12121347" cy="13716000"/>
          </a:xfrm>
          <a:custGeom>
            <a:avLst/>
            <a:gdLst>
              <a:gd name="connsiteX0" fmla="*/ 0 w 12121347"/>
              <a:gd name="connsiteY0" fmla="*/ 0 h 13716000"/>
              <a:gd name="connsiteX1" fmla="*/ 9219045 w 12121347"/>
              <a:gd name="connsiteY1" fmla="*/ 0 h 13716000"/>
              <a:gd name="connsiteX2" fmla="*/ 12121347 w 12121347"/>
              <a:gd name="connsiteY2" fmla="*/ 0 h 13716000"/>
              <a:gd name="connsiteX3" fmla="*/ 12121347 w 12121347"/>
              <a:gd name="connsiteY3" fmla="*/ 13716000 h 13716000"/>
              <a:gd name="connsiteX4" fmla="*/ 9219045 w 12121347"/>
              <a:gd name="connsiteY4" fmla="*/ 13716000 h 13716000"/>
              <a:gd name="connsiteX5" fmla="*/ 5319665 w 12121347"/>
              <a:gd name="connsiteY5"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1347" h="13716000">
                <a:moveTo>
                  <a:pt x="0" y="0"/>
                </a:moveTo>
                <a:lnTo>
                  <a:pt x="9219045" y="0"/>
                </a:lnTo>
                <a:lnTo>
                  <a:pt x="12121347" y="0"/>
                </a:lnTo>
                <a:lnTo>
                  <a:pt x="12121347" y="13716000"/>
                </a:lnTo>
                <a:lnTo>
                  <a:pt x="9219045" y="13716000"/>
                </a:lnTo>
                <a:lnTo>
                  <a:pt x="5319665" y="13716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Headline">
            <a:extLst>
              <a:ext uri="{FF2B5EF4-FFF2-40B4-BE49-F238E27FC236}">
                <a16:creationId xmlns:a16="http://schemas.microsoft.com/office/drawing/2014/main" id="{54D757DF-D85F-4C3C-80F6-555B821BDF2F}"/>
              </a:ext>
            </a:extLst>
          </p:cNvPr>
          <p:cNvSpPr>
            <a:spLocks noGrp="1"/>
          </p:cNvSpPr>
          <p:nvPr>
            <p:ph type="title" hasCustomPrompt="1"/>
          </p:nvPr>
        </p:nvSpPr>
        <p:spPr>
          <a:xfrm>
            <a:off x="1016794" y="3402013"/>
            <a:ext cx="22351206" cy="5940000"/>
          </a:xfrm>
        </p:spPr>
        <p:txBody>
          <a:bodyPr anchor="ctr" anchorCtr="0"/>
          <a:lstStyle>
            <a:lvl1pPr algn="ctr">
              <a:lnSpc>
                <a:spcPct val="100000"/>
              </a:lnSpc>
              <a:defRPr sz="15000">
                <a:solidFill>
                  <a:schemeClr val="tx1"/>
                </a:solidFill>
              </a:defRPr>
            </a:lvl1pPr>
          </a:lstStyle>
          <a:p>
            <a:r>
              <a:rPr lang="de-DE" dirty="0"/>
              <a:t>Schlussklausel/Dank-</a:t>
            </a:r>
            <a:r>
              <a:rPr lang="de-DE" dirty="0" err="1"/>
              <a:t>sagung</a:t>
            </a:r>
            <a:r>
              <a:rPr lang="de-DE" dirty="0"/>
              <a:t>/Fragen</a:t>
            </a:r>
          </a:p>
        </p:txBody>
      </p:sp>
      <p:pic>
        <p:nvPicPr>
          <p:cNvPr id="2" name="JUH Logo">
            <a:extLst>
              <a:ext uri="{FF2B5EF4-FFF2-40B4-BE49-F238E27FC236}">
                <a16:creationId xmlns:a16="http://schemas.microsoft.com/office/drawing/2014/main" id="{5C8D42E6-985E-423F-BFBD-B23F0FA583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1782" y="12117542"/>
            <a:ext cx="2880000" cy="688995"/>
          </a:xfrm>
          <a:prstGeom prst="rect">
            <a:avLst/>
          </a:prstGeom>
        </p:spPr>
      </p:pic>
    </p:spTree>
    <p:extLst>
      <p:ext uri="{BB962C8B-B14F-4D97-AF65-F5344CB8AC3E}">
        <p14:creationId xmlns:p14="http://schemas.microsoft.com/office/powerpoint/2010/main" val="7805653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727">
          <p15:clr>
            <a:srgbClr val="FBAE40"/>
          </p15:clr>
        </p15:guide>
        <p15:guide id="2" pos="14720">
          <p15:clr>
            <a:srgbClr val="FBAE40"/>
          </p15:clr>
        </p15:guide>
        <p15:guide id="3" pos="641">
          <p15:clr>
            <a:srgbClr val="FBAE40"/>
          </p15:clr>
        </p15:guide>
        <p15:guide id="4" orient="horz" pos="214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chlussfolie (B)">
    <p:bg>
      <p:bgRef idx="1001">
        <a:schemeClr val="bg2"/>
      </p:bgRef>
    </p:bg>
    <p:spTree>
      <p:nvGrpSpPr>
        <p:cNvPr id="1" name=""/>
        <p:cNvGrpSpPr/>
        <p:nvPr/>
      </p:nvGrpSpPr>
      <p:grpSpPr>
        <a:xfrm>
          <a:off x="0" y="0"/>
          <a:ext cx="0" cy="0"/>
          <a:chOff x="0" y="0"/>
          <a:chExt cx="0" cy="0"/>
        </a:xfrm>
      </p:grpSpPr>
      <p:sp>
        <p:nvSpPr>
          <p:cNvPr id="9" name="Foliennummer">
            <a:extLst>
              <a:ext uri="{FF2B5EF4-FFF2-40B4-BE49-F238E27FC236}">
                <a16:creationId xmlns:a16="http://schemas.microsoft.com/office/drawing/2014/main" id="{131BF026-BACE-4B55-BF1B-B38652DBF9DC}"/>
              </a:ext>
            </a:extLst>
          </p:cNvPr>
          <p:cNvSpPr>
            <a:spLocks noGrp="1"/>
          </p:cNvSpPr>
          <p:nvPr>
            <p:ph type="sldNum" sz="quarter" idx="14"/>
          </p:nvPr>
        </p:nvSpPr>
        <p:spPr>
          <a:xfrm>
            <a:off x="22288500" y="14184000"/>
            <a:ext cx="1079500" cy="432000"/>
          </a:xfrm>
        </p:spPr>
        <p:txBody>
          <a:bodyPr/>
          <a:lstStyle>
            <a:lvl1pPr>
              <a:defRPr>
                <a:solidFill>
                  <a:schemeClr val="bg2"/>
                </a:solidFill>
              </a:defRPr>
            </a:lvl1pPr>
          </a:lstStyle>
          <a:p>
            <a:fld id="{B1DFA706-D6BF-4054-BFB5-EC6378B45988}" type="slidenum">
              <a:rPr lang="de-DE" smtClean="0"/>
              <a:pPr/>
              <a:t>‹Nr.›</a:t>
            </a:fld>
            <a:endParaRPr lang="de-DE" dirty="0"/>
          </a:p>
        </p:txBody>
      </p:sp>
      <p:pic>
        <p:nvPicPr>
          <p:cNvPr id="10" name="Aus Liebe zum Leben">
            <a:extLst>
              <a:ext uri="{FF2B5EF4-FFF2-40B4-BE49-F238E27FC236}">
                <a16:creationId xmlns:a16="http://schemas.microsoft.com/office/drawing/2014/main" id="{020CF7CC-33C0-440D-80F9-629B899D97D4}"/>
              </a:ext>
            </a:extLst>
          </p:cNvPr>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52948" y="12483637"/>
            <a:ext cx="3096000" cy="234000"/>
          </a:xfrm>
          <a:prstGeom prst="rect">
            <a:avLst/>
          </a:prstGeom>
        </p:spPr>
      </p:pic>
      <p:sp>
        <p:nvSpPr>
          <p:cNvPr id="16" name="Headline">
            <a:extLst>
              <a:ext uri="{FF2B5EF4-FFF2-40B4-BE49-F238E27FC236}">
                <a16:creationId xmlns:a16="http://schemas.microsoft.com/office/drawing/2014/main" id="{54D757DF-D85F-4C3C-80F6-555B821BDF2F}"/>
              </a:ext>
            </a:extLst>
          </p:cNvPr>
          <p:cNvSpPr>
            <a:spLocks noGrp="1"/>
          </p:cNvSpPr>
          <p:nvPr>
            <p:ph type="title" hasCustomPrompt="1"/>
          </p:nvPr>
        </p:nvSpPr>
        <p:spPr>
          <a:xfrm>
            <a:off x="1016794" y="3402013"/>
            <a:ext cx="22351206" cy="5940000"/>
          </a:xfrm>
        </p:spPr>
        <p:txBody>
          <a:bodyPr anchor="ctr" anchorCtr="0"/>
          <a:lstStyle>
            <a:lvl1pPr algn="ctr">
              <a:lnSpc>
                <a:spcPct val="100000"/>
              </a:lnSpc>
              <a:defRPr sz="15000">
                <a:solidFill>
                  <a:schemeClr val="tx1"/>
                </a:solidFill>
              </a:defRPr>
            </a:lvl1pPr>
          </a:lstStyle>
          <a:p>
            <a:r>
              <a:rPr lang="de-DE" dirty="0"/>
              <a:t>Schlussklausel/Dank-</a:t>
            </a:r>
            <a:r>
              <a:rPr lang="de-DE" dirty="0" err="1"/>
              <a:t>sagung</a:t>
            </a:r>
            <a:r>
              <a:rPr lang="de-DE" dirty="0"/>
              <a:t>/Fragen</a:t>
            </a:r>
          </a:p>
        </p:txBody>
      </p:sp>
      <p:pic>
        <p:nvPicPr>
          <p:cNvPr id="5" name="JUH Logo">
            <a:extLst>
              <a:ext uri="{FF2B5EF4-FFF2-40B4-BE49-F238E27FC236}">
                <a16:creationId xmlns:a16="http://schemas.microsoft.com/office/drawing/2014/main" id="{A722E106-342D-4BFB-85B0-8A9558F607E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21782" y="12117542"/>
            <a:ext cx="2880000" cy="688995"/>
          </a:xfrm>
          <a:prstGeom prst="rect">
            <a:avLst/>
          </a:prstGeom>
        </p:spPr>
      </p:pic>
    </p:spTree>
    <p:extLst>
      <p:ext uri="{BB962C8B-B14F-4D97-AF65-F5344CB8AC3E}">
        <p14:creationId xmlns:p14="http://schemas.microsoft.com/office/powerpoint/2010/main" val="38129919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727">
          <p15:clr>
            <a:srgbClr val="FBAE40"/>
          </p15:clr>
        </p15:guide>
        <p15:guide id="2" pos="14720">
          <p15:clr>
            <a:srgbClr val="FBAE40"/>
          </p15:clr>
        </p15:guide>
        <p15:guide id="3" pos="641">
          <p15:clr>
            <a:srgbClr val="FBAE40"/>
          </p15:clr>
        </p15:guide>
        <p15:guide id="4" orient="horz" pos="214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Ansprechpartner MS">
    <p:bg>
      <p:bgRef idx="1001">
        <a:schemeClr val="bg2"/>
      </p:bgRef>
    </p:bg>
    <p:spTree>
      <p:nvGrpSpPr>
        <p:cNvPr id="1" name=""/>
        <p:cNvGrpSpPr/>
        <p:nvPr/>
      </p:nvGrpSpPr>
      <p:grpSpPr>
        <a:xfrm>
          <a:off x="0" y="0"/>
          <a:ext cx="0" cy="0"/>
          <a:chOff x="0" y="0"/>
          <a:chExt cx="0" cy="0"/>
        </a:xfrm>
      </p:grpSpPr>
      <p:sp>
        <p:nvSpPr>
          <p:cNvPr id="9" name="Foliennummer">
            <a:extLst>
              <a:ext uri="{FF2B5EF4-FFF2-40B4-BE49-F238E27FC236}">
                <a16:creationId xmlns:a16="http://schemas.microsoft.com/office/drawing/2014/main" id="{131BF026-BACE-4B55-BF1B-B38652DBF9DC}"/>
              </a:ext>
            </a:extLst>
          </p:cNvPr>
          <p:cNvSpPr>
            <a:spLocks noGrp="1"/>
          </p:cNvSpPr>
          <p:nvPr>
            <p:ph type="sldNum" sz="quarter" idx="14"/>
          </p:nvPr>
        </p:nvSpPr>
        <p:spPr>
          <a:xfrm>
            <a:off x="22288500" y="14184000"/>
            <a:ext cx="1079500" cy="432000"/>
          </a:xfrm>
        </p:spPr>
        <p:txBody>
          <a:bodyPr/>
          <a:lstStyle>
            <a:lvl1pPr>
              <a:defRPr>
                <a:solidFill>
                  <a:schemeClr val="bg2"/>
                </a:solidFill>
              </a:defRPr>
            </a:lvl1pPr>
          </a:lstStyle>
          <a:p>
            <a:fld id="{B1DFA706-D6BF-4054-BFB5-EC6378B45988}" type="slidenum">
              <a:rPr lang="de-DE" smtClean="0"/>
              <a:pPr/>
              <a:t>‹Nr.›</a:t>
            </a:fld>
            <a:endParaRPr lang="de-DE" dirty="0"/>
          </a:p>
        </p:txBody>
      </p:sp>
      <p:sp>
        <p:nvSpPr>
          <p:cNvPr id="11" name="Text">
            <a:extLst>
              <a:ext uri="{FF2B5EF4-FFF2-40B4-BE49-F238E27FC236}">
                <a16:creationId xmlns:a16="http://schemas.microsoft.com/office/drawing/2014/main" id="{85C17785-FE59-4F90-BDAE-F95646BC12CD}"/>
              </a:ext>
            </a:extLst>
          </p:cNvPr>
          <p:cNvSpPr>
            <a:spLocks noGrp="1"/>
          </p:cNvSpPr>
          <p:nvPr>
            <p:ph type="body" orient="vert" idx="1" hasCustomPrompt="1"/>
          </p:nvPr>
        </p:nvSpPr>
        <p:spPr>
          <a:xfrm>
            <a:off x="12382500" y="4695826"/>
            <a:ext cx="10985500" cy="7570787"/>
          </a:xfrm>
        </p:spPr>
        <p:txBody>
          <a:bodyPr vert="horz"/>
          <a:lstStyle>
            <a:lvl1pPr marL="0" indent="0">
              <a:lnSpc>
                <a:spcPct val="146000"/>
              </a:lnSpc>
              <a:spcAft>
                <a:spcPts val="0"/>
              </a:spcAft>
              <a:buFont typeface="Arial" panose="020B0604020202020204" pitchFamily="34" charset="0"/>
              <a:buNone/>
              <a:defRPr sz="2000">
                <a:latin typeface="+mj-lt"/>
              </a:defRPr>
            </a:lvl1pPr>
            <a:lvl2pPr marL="0" indent="0">
              <a:lnSpc>
                <a:spcPct val="146000"/>
              </a:lnSpc>
              <a:spcAft>
                <a:spcPts val="0"/>
              </a:spcAft>
              <a:buFont typeface="Arial" panose="020B0604020202020204" pitchFamily="34" charset="0"/>
              <a:buNone/>
              <a:defRPr sz="2000">
                <a:latin typeface="+mj-lt"/>
              </a:defRPr>
            </a:lvl2pPr>
            <a:lvl3pPr marL="0" indent="0">
              <a:lnSpc>
                <a:spcPct val="146000"/>
              </a:lnSpc>
              <a:spcAft>
                <a:spcPts val="0"/>
              </a:spcAft>
              <a:buNone/>
              <a:defRPr sz="2000">
                <a:latin typeface="+mj-lt"/>
              </a:defRPr>
            </a:lvl3pPr>
            <a:lvl4pPr marL="0" indent="0">
              <a:lnSpc>
                <a:spcPct val="146000"/>
              </a:lnSpc>
              <a:spcAft>
                <a:spcPts val="0"/>
              </a:spcAft>
              <a:buNone/>
              <a:defRPr sz="2000">
                <a:latin typeface="+mj-lt"/>
              </a:defRPr>
            </a:lvl4pPr>
            <a:lvl5pPr marL="0" indent="0">
              <a:lnSpc>
                <a:spcPct val="146000"/>
              </a:lnSpc>
              <a:spcAft>
                <a:spcPts val="0"/>
              </a:spcAft>
              <a:buFont typeface="Arial" panose="020B0604020202020204" pitchFamily="34" charset="0"/>
              <a:buNone/>
              <a:defRPr sz="2000">
                <a:latin typeface="+mj-lt"/>
              </a:defRPr>
            </a:lvl5pPr>
            <a:lvl6pPr marL="0" indent="0">
              <a:lnSpc>
                <a:spcPct val="146000"/>
              </a:lnSpc>
              <a:spcAft>
                <a:spcPts val="0"/>
              </a:spcAft>
              <a:buFont typeface="Arial" panose="020B0604020202020204" pitchFamily="34" charset="0"/>
              <a:buNone/>
              <a:defRPr sz="2000">
                <a:latin typeface="+mj-lt"/>
              </a:defRPr>
            </a:lvl6pPr>
            <a:lvl7pPr marL="0" indent="0">
              <a:lnSpc>
                <a:spcPct val="146000"/>
              </a:lnSpc>
              <a:spcAft>
                <a:spcPts val="0"/>
              </a:spcAft>
              <a:buFont typeface="Arial" panose="020B0604020202020204" pitchFamily="34" charset="0"/>
              <a:buNone/>
              <a:defRPr sz="2000">
                <a:latin typeface="+mj-lt"/>
              </a:defRPr>
            </a:lvl7pPr>
            <a:lvl8pPr marL="0" indent="0">
              <a:lnSpc>
                <a:spcPct val="146000"/>
              </a:lnSpc>
              <a:spcAft>
                <a:spcPts val="0"/>
              </a:spcAft>
              <a:buFont typeface="Arial" panose="020B0604020202020204" pitchFamily="34" charset="0"/>
              <a:buNone/>
              <a:defRPr sz="2000">
                <a:latin typeface="+mj-lt"/>
              </a:defRPr>
            </a:lvl8pPr>
            <a:lvl9pPr marL="0" indent="0">
              <a:lnSpc>
                <a:spcPct val="146000"/>
              </a:lnSpc>
              <a:spcAft>
                <a:spcPts val="0"/>
              </a:spcAft>
              <a:buFont typeface="Arial" panose="020B0604020202020204" pitchFamily="34" charset="0"/>
              <a:buNone/>
              <a:defRPr sz="2000">
                <a:latin typeface="+mj-lt"/>
              </a:defRPr>
            </a:lvl9pPr>
          </a:lstStyle>
          <a:p>
            <a:pPr lvl="0"/>
            <a:r>
              <a:rPr lang="de-DE" dirty="0"/>
              <a:t>Fließtext Ich bin einfacher Blindtext. Ich stelle beispielhaften Inhalt da. Mal länger mal kürzer. Ich bin nur Blindtext. Ich bin einfacher Blindtext. Ich stelle beispielhaften Inhalt da. Mal länger mal kürzer. Ich bin nur Blindtext. </a:t>
            </a:r>
            <a:br>
              <a:rPr lang="de-DE" dirty="0"/>
            </a:br>
            <a:br>
              <a:rPr lang="de-DE" dirty="0"/>
            </a:br>
            <a:r>
              <a:rPr lang="de-DE" dirty="0"/>
              <a:t>Johanniter Mustername</a:t>
            </a:r>
            <a:br>
              <a:rPr lang="de-DE" dirty="0"/>
            </a:br>
            <a:r>
              <a:rPr lang="de-DE" dirty="0"/>
              <a:t>Musterstraße 20, 20485 Musterort</a:t>
            </a:r>
            <a:br>
              <a:rPr lang="de-DE" dirty="0"/>
            </a:br>
            <a:r>
              <a:rPr lang="de-DE" dirty="0"/>
              <a:t>—</a:t>
            </a:r>
            <a:br>
              <a:rPr lang="de-DE" dirty="0"/>
            </a:br>
            <a:r>
              <a:rPr lang="de-DE" dirty="0"/>
              <a:t>Ihre Ansprechpartner/in</a:t>
            </a:r>
            <a:br>
              <a:rPr lang="de-DE" dirty="0"/>
            </a:br>
            <a:r>
              <a:rPr lang="de-DE" dirty="0"/>
              <a:t>Name Musterperson</a:t>
            </a:r>
            <a:br>
              <a:rPr lang="de-DE" dirty="0"/>
            </a:br>
            <a:r>
              <a:rPr lang="de-DE" dirty="0"/>
              <a:t>M: </a:t>
            </a:r>
            <a:r>
              <a:rPr lang="de-DE" dirty="0" err="1"/>
              <a:t>musterperson@s-f.com</a:t>
            </a:r>
            <a:br>
              <a:rPr lang="de-DE" dirty="0"/>
            </a:br>
            <a:r>
              <a:rPr lang="de-DE" dirty="0"/>
              <a:t>T: +49 40 123 456789</a:t>
            </a:r>
            <a:br>
              <a:rPr lang="de-DE" dirty="0"/>
            </a:br>
            <a:r>
              <a:rPr lang="de-DE" dirty="0" err="1"/>
              <a:t>www.johaniter.de</a:t>
            </a:r>
            <a:endParaRPr lang="de-DE" dirty="0"/>
          </a:p>
        </p:txBody>
      </p:sp>
      <p:sp>
        <p:nvSpPr>
          <p:cNvPr id="16" name="Headline">
            <a:extLst>
              <a:ext uri="{FF2B5EF4-FFF2-40B4-BE49-F238E27FC236}">
                <a16:creationId xmlns:a16="http://schemas.microsoft.com/office/drawing/2014/main" id="{54D757DF-D85F-4C3C-80F6-555B821BDF2F}"/>
              </a:ext>
            </a:extLst>
          </p:cNvPr>
          <p:cNvSpPr>
            <a:spLocks noGrp="1"/>
          </p:cNvSpPr>
          <p:nvPr>
            <p:ph type="title" hasCustomPrompt="1"/>
          </p:nvPr>
        </p:nvSpPr>
        <p:spPr>
          <a:xfrm>
            <a:off x="12382500" y="2909889"/>
            <a:ext cx="10985500" cy="1619249"/>
          </a:xfrm>
        </p:spPr>
        <p:txBody>
          <a:bodyPr anchor="b" anchorCtr="0"/>
          <a:lstStyle>
            <a:lvl1pPr algn="l">
              <a:lnSpc>
                <a:spcPct val="100000"/>
              </a:lnSpc>
              <a:defRPr sz="6500">
                <a:solidFill>
                  <a:schemeClr val="tx1"/>
                </a:solidFill>
              </a:defRPr>
            </a:lvl1pPr>
          </a:lstStyle>
          <a:p>
            <a:r>
              <a:rPr lang="de-DE" dirty="0"/>
              <a:t>Ihr/e Ansprechpartner/in</a:t>
            </a:r>
          </a:p>
        </p:txBody>
      </p:sp>
      <p:pic>
        <p:nvPicPr>
          <p:cNvPr id="4" name="JUH Logo">
            <a:extLst>
              <a:ext uri="{FF2B5EF4-FFF2-40B4-BE49-F238E27FC236}">
                <a16:creationId xmlns:a16="http://schemas.microsoft.com/office/drawing/2014/main" id="{507519B8-A95F-47CB-86BD-4455D33546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1782" y="12117542"/>
            <a:ext cx="2880000" cy="688995"/>
          </a:xfrm>
          <a:prstGeom prst="rect">
            <a:avLst/>
          </a:prstGeom>
        </p:spPr>
      </p:pic>
    </p:spTree>
    <p:extLst>
      <p:ext uri="{BB962C8B-B14F-4D97-AF65-F5344CB8AC3E}">
        <p14:creationId xmlns:p14="http://schemas.microsoft.com/office/powerpoint/2010/main" val="39114137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727">
          <p15:clr>
            <a:srgbClr val="FBAE40"/>
          </p15:clr>
        </p15:guide>
        <p15:guide id="2" pos="14720">
          <p15:clr>
            <a:srgbClr val="FBAE40"/>
          </p15:clr>
        </p15:guide>
        <p15:guide id="3" pos="641">
          <p15:clr>
            <a:srgbClr val="FBAE40"/>
          </p15:clr>
        </p15:guide>
        <p15:guide id="4" orient="horz" pos="2958">
          <p15:clr>
            <a:srgbClr val="FBAE40"/>
          </p15:clr>
        </p15:guide>
        <p15:guide id="5" pos="7800">
          <p15:clr>
            <a:srgbClr val="FBAE40"/>
          </p15:clr>
        </p15:guide>
        <p15:guide id="6" orient="horz" pos="285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Aus Liebe zum Leben (A)">
    <p:bg>
      <p:bgRef idx="1001">
        <a:schemeClr val="bg1"/>
      </p:bgRef>
    </p:bg>
    <p:spTree>
      <p:nvGrpSpPr>
        <p:cNvPr id="1" name=""/>
        <p:cNvGrpSpPr/>
        <p:nvPr/>
      </p:nvGrpSpPr>
      <p:grpSpPr>
        <a:xfrm>
          <a:off x="0" y="0"/>
          <a:ext cx="0" cy="0"/>
          <a:chOff x="0" y="0"/>
          <a:chExt cx="0" cy="0"/>
        </a:xfrm>
      </p:grpSpPr>
      <p:sp>
        <p:nvSpPr>
          <p:cNvPr id="7" name="Fläche">
            <a:extLst>
              <a:ext uri="{FF2B5EF4-FFF2-40B4-BE49-F238E27FC236}">
                <a16:creationId xmlns:a16="http://schemas.microsoft.com/office/drawing/2014/main" id="{3BC39D13-C375-4CB9-9F8D-A7E5A724ECF4}"/>
              </a:ext>
            </a:extLst>
          </p:cNvPr>
          <p:cNvSpPr>
            <a:spLocks noChangeAspect="1"/>
          </p:cNvSpPr>
          <p:nvPr userDrawn="1"/>
        </p:nvSpPr>
        <p:spPr bwMode="auto">
          <a:xfrm>
            <a:off x="0" y="9525"/>
            <a:ext cx="24382413" cy="13706475"/>
          </a:xfrm>
          <a:custGeom>
            <a:avLst/>
            <a:gdLst>
              <a:gd name="T0" fmla="*/ 67733 w 67733"/>
              <a:gd name="T1" fmla="*/ 0 h 38100"/>
              <a:gd name="T2" fmla="*/ 24330 w 67733"/>
              <a:gd name="T3" fmla="*/ 16821 h 38100"/>
              <a:gd name="T4" fmla="*/ 18815 w 67733"/>
              <a:gd name="T5" fmla="*/ 13001 h 38100"/>
              <a:gd name="T6" fmla="*/ 18766 w 67733"/>
              <a:gd name="T7" fmla="*/ 13001 h 38100"/>
              <a:gd name="T8" fmla="*/ 12867 w 67733"/>
              <a:gd name="T9" fmla="*/ 18925 h 38100"/>
              <a:gd name="T10" fmla="*/ 13281 w 67733"/>
              <a:gd name="T11" fmla="*/ 21103 h 38100"/>
              <a:gd name="T12" fmla="*/ 0 w 67733"/>
              <a:gd name="T13" fmla="*/ 26250 h 38100"/>
              <a:gd name="T14" fmla="*/ 0 w 67733"/>
              <a:gd name="T15" fmla="*/ 38100 h 38100"/>
              <a:gd name="T16" fmla="*/ 67733 w 67733"/>
              <a:gd name="T17" fmla="*/ 38100 h 38100"/>
              <a:gd name="T18" fmla="*/ 67733 w 67733"/>
              <a:gd name="T19" fmla="*/ 0 h 38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733" h="38100">
                <a:moveTo>
                  <a:pt x="67733" y="0"/>
                </a:moveTo>
                <a:lnTo>
                  <a:pt x="24330" y="16821"/>
                </a:lnTo>
                <a:cubicBezTo>
                  <a:pt x="23484" y="14595"/>
                  <a:pt x="21336" y="13012"/>
                  <a:pt x="18815" y="13001"/>
                </a:cubicBezTo>
                <a:lnTo>
                  <a:pt x="18766" y="13001"/>
                </a:lnTo>
                <a:cubicBezTo>
                  <a:pt x="15506" y="13015"/>
                  <a:pt x="12867" y="15661"/>
                  <a:pt x="12867" y="18925"/>
                </a:cubicBezTo>
                <a:cubicBezTo>
                  <a:pt x="12867" y="19694"/>
                  <a:pt x="13014" y="20429"/>
                  <a:pt x="13281" y="21103"/>
                </a:cubicBezTo>
                <a:lnTo>
                  <a:pt x="0" y="26250"/>
                </a:lnTo>
                <a:lnTo>
                  <a:pt x="0" y="38100"/>
                </a:lnTo>
                <a:lnTo>
                  <a:pt x="67733" y="38100"/>
                </a:lnTo>
                <a:lnTo>
                  <a:pt x="67733"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3" name="Foliennummer">
            <a:extLst>
              <a:ext uri="{FF2B5EF4-FFF2-40B4-BE49-F238E27FC236}">
                <a16:creationId xmlns:a16="http://schemas.microsoft.com/office/drawing/2014/main" id="{A25E2954-9776-4E73-BDD2-9AE179423E45}"/>
              </a:ext>
            </a:extLst>
          </p:cNvPr>
          <p:cNvSpPr>
            <a:spLocks noGrp="1"/>
          </p:cNvSpPr>
          <p:nvPr>
            <p:ph type="sldNum" sz="quarter" idx="10"/>
          </p:nvPr>
        </p:nvSpPr>
        <p:spPr>
          <a:xfrm>
            <a:off x="22288500" y="12625161"/>
            <a:ext cx="1079500" cy="432000"/>
          </a:xfrm>
        </p:spPr>
        <p:txBody>
          <a:bodyPr/>
          <a:lstStyle>
            <a:lvl1pPr>
              <a:defRPr>
                <a:solidFill>
                  <a:schemeClr val="tx2"/>
                </a:solidFill>
              </a:defRPr>
            </a:lvl1pPr>
          </a:lstStyle>
          <a:p>
            <a:fld id="{B1DFA706-D6BF-4054-BFB5-EC6378B45988}" type="slidenum">
              <a:rPr lang="de-DE" smtClean="0"/>
              <a:pPr/>
              <a:t>‹Nr.›</a:t>
            </a:fld>
            <a:endParaRPr lang="de-DE" dirty="0"/>
          </a:p>
        </p:txBody>
      </p:sp>
      <p:sp>
        <p:nvSpPr>
          <p:cNvPr id="11" name="Superzeichen">
            <a:extLst>
              <a:ext uri="{FF2B5EF4-FFF2-40B4-BE49-F238E27FC236}">
                <a16:creationId xmlns:a16="http://schemas.microsoft.com/office/drawing/2014/main" id="{ECB045B2-5DF4-4673-A514-F07FC4A3EC77}"/>
              </a:ext>
            </a:extLst>
          </p:cNvPr>
          <p:cNvSpPr>
            <a:spLocks noChangeAspect="1" noEditPoints="1"/>
          </p:cNvSpPr>
          <p:nvPr userDrawn="1"/>
        </p:nvSpPr>
        <p:spPr bwMode="auto">
          <a:xfrm>
            <a:off x="5040313" y="5094288"/>
            <a:ext cx="3448050" cy="3446463"/>
          </a:xfrm>
          <a:custGeom>
            <a:avLst/>
            <a:gdLst>
              <a:gd name="T0" fmla="*/ 4789 w 9578"/>
              <a:gd name="T1" fmla="*/ 4789 h 9578"/>
              <a:gd name="T2" fmla="*/ 0 w 9578"/>
              <a:gd name="T3" fmla="*/ 2925 h 9578"/>
              <a:gd name="T4" fmla="*/ 1804 w 9578"/>
              <a:gd name="T5" fmla="*/ 4789 h 9578"/>
              <a:gd name="T6" fmla="*/ 0 w 9578"/>
              <a:gd name="T7" fmla="*/ 6652 h 9578"/>
              <a:gd name="T8" fmla="*/ 4789 w 9578"/>
              <a:gd name="T9" fmla="*/ 4789 h 9578"/>
              <a:gd name="T10" fmla="*/ 4789 w 9578"/>
              <a:gd name="T11" fmla="*/ 4789 h 9578"/>
              <a:gd name="T12" fmla="*/ 9578 w 9578"/>
              <a:gd name="T13" fmla="*/ 6652 h 9578"/>
              <a:gd name="T14" fmla="*/ 7774 w 9578"/>
              <a:gd name="T15" fmla="*/ 4789 h 9578"/>
              <a:gd name="T16" fmla="*/ 9578 w 9578"/>
              <a:gd name="T17" fmla="*/ 2925 h 9578"/>
              <a:gd name="T18" fmla="*/ 4789 w 9578"/>
              <a:gd name="T19" fmla="*/ 4789 h 9578"/>
              <a:gd name="T20" fmla="*/ 4789 w 9578"/>
              <a:gd name="T21" fmla="*/ 4789 h 9578"/>
              <a:gd name="T22" fmla="*/ 2925 w 9578"/>
              <a:gd name="T23" fmla="*/ 9578 h 9578"/>
              <a:gd name="T24" fmla="*/ 4789 w 9578"/>
              <a:gd name="T25" fmla="*/ 7774 h 9578"/>
              <a:gd name="T26" fmla="*/ 6653 w 9578"/>
              <a:gd name="T27" fmla="*/ 9578 h 9578"/>
              <a:gd name="T28" fmla="*/ 4789 w 9578"/>
              <a:gd name="T29" fmla="*/ 4789 h 9578"/>
              <a:gd name="T30" fmla="*/ 4789 w 9578"/>
              <a:gd name="T31" fmla="*/ 4789 h 9578"/>
              <a:gd name="T32" fmla="*/ 6653 w 9578"/>
              <a:gd name="T33" fmla="*/ 0 h 9578"/>
              <a:gd name="T34" fmla="*/ 4789 w 9578"/>
              <a:gd name="T35" fmla="*/ 1803 h 9578"/>
              <a:gd name="T36" fmla="*/ 2925 w 9578"/>
              <a:gd name="T37" fmla="*/ 0 h 9578"/>
              <a:gd name="T38" fmla="*/ 4789 w 9578"/>
              <a:gd name="T39" fmla="*/ 4789 h 9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78" h="9578">
                <a:moveTo>
                  <a:pt x="4789" y="4789"/>
                </a:moveTo>
                <a:lnTo>
                  <a:pt x="0" y="2925"/>
                </a:lnTo>
                <a:lnTo>
                  <a:pt x="1804" y="4789"/>
                </a:lnTo>
                <a:lnTo>
                  <a:pt x="0" y="6652"/>
                </a:lnTo>
                <a:lnTo>
                  <a:pt x="4789" y="4789"/>
                </a:lnTo>
                <a:close/>
                <a:moveTo>
                  <a:pt x="4789" y="4789"/>
                </a:moveTo>
                <a:lnTo>
                  <a:pt x="9578" y="6652"/>
                </a:lnTo>
                <a:lnTo>
                  <a:pt x="7774" y="4789"/>
                </a:lnTo>
                <a:lnTo>
                  <a:pt x="9578" y="2925"/>
                </a:lnTo>
                <a:lnTo>
                  <a:pt x="4789" y="4789"/>
                </a:lnTo>
                <a:close/>
                <a:moveTo>
                  <a:pt x="4789" y="4789"/>
                </a:moveTo>
                <a:lnTo>
                  <a:pt x="2925" y="9578"/>
                </a:lnTo>
                <a:lnTo>
                  <a:pt x="4789" y="7774"/>
                </a:lnTo>
                <a:lnTo>
                  <a:pt x="6653" y="9578"/>
                </a:lnTo>
                <a:lnTo>
                  <a:pt x="4789" y="4789"/>
                </a:lnTo>
                <a:close/>
                <a:moveTo>
                  <a:pt x="4789" y="4789"/>
                </a:moveTo>
                <a:lnTo>
                  <a:pt x="6653" y="0"/>
                </a:lnTo>
                <a:lnTo>
                  <a:pt x="4789" y="1803"/>
                </a:lnTo>
                <a:lnTo>
                  <a:pt x="2925" y="0"/>
                </a:lnTo>
                <a:lnTo>
                  <a:pt x="4789" y="4789"/>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pic>
        <p:nvPicPr>
          <p:cNvPr id="3" name="JUH Logo">
            <a:extLst>
              <a:ext uri="{FF2B5EF4-FFF2-40B4-BE49-F238E27FC236}">
                <a16:creationId xmlns:a16="http://schemas.microsoft.com/office/drawing/2014/main" id="{235C05A0-A559-42CB-A38D-4983E9F4DD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1782" y="12117542"/>
            <a:ext cx="2880000" cy="688995"/>
          </a:xfrm>
          <a:prstGeom prst="rect">
            <a:avLst/>
          </a:prstGeom>
        </p:spPr>
      </p:pic>
      <p:sp>
        <p:nvSpPr>
          <p:cNvPr id="2" name="Textfeld 1">
            <a:extLst>
              <a:ext uri="{FF2B5EF4-FFF2-40B4-BE49-F238E27FC236}">
                <a16:creationId xmlns:a16="http://schemas.microsoft.com/office/drawing/2014/main" id="{3FD57C4B-EE1D-D57A-F92D-9333BF287476}"/>
              </a:ext>
            </a:extLst>
          </p:cNvPr>
          <p:cNvSpPr txBox="1"/>
          <p:nvPr userDrawn="1"/>
        </p:nvSpPr>
        <p:spPr>
          <a:xfrm>
            <a:off x="16303083" y="2631688"/>
            <a:ext cx="0" cy="0"/>
          </a:xfrm>
          <a:prstGeom prst="rect">
            <a:avLst/>
          </a:prstGeom>
          <a:noFill/>
        </p:spPr>
        <p:txBody>
          <a:bodyPr wrap="none" lIns="0" tIns="0" rIns="0" bIns="0" rtlCol="0" anchor="t" anchorCtr="0">
            <a:noAutofit/>
          </a:bodyPr>
          <a:lstStyle/>
          <a:p>
            <a:pPr algn="l"/>
            <a:endParaRPr lang="de-DE" sz="2000" dirty="0">
              <a:solidFill>
                <a:schemeClr val="tx1"/>
              </a:solidFill>
            </a:endParaRPr>
          </a:p>
        </p:txBody>
      </p:sp>
      <p:sp>
        <p:nvSpPr>
          <p:cNvPr id="4" name="Textfeld 3">
            <a:extLst>
              <a:ext uri="{FF2B5EF4-FFF2-40B4-BE49-F238E27FC236}">
                <a16:creationId xmlns:a16="http://schemas.microsoft.com/office/drawing/2014/main" id="{7EBAF404-481B-0F87-F179-E00F9A226B43}"/>
              </a:ext>
            </a:extLst>
          </p:cNvPr>
          <p:cNvSpPr txBox="1"/>
          <p:nvPr userDrawn="1"/>
        </p:nvSpPr>
        <p:spPr>
          <a:xfrm>
            <a:off x="13528676" y="1374349"/>
            <a:ext cx="7888288" cy="10743193"/>
          </a:xfrm>
          <a:prstGeom prst="rect">
            <a:avLst/>
          </a:prstGeom>
          <a:noFill/>
        </p:spPr>
        <p:txBody>
          <a:bodyPr wrap="square" lIns="0" tIns="0" rIns="0" bIns="0" rtlCol="0" anchor="t" anchorCtr="0">
            <a:no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lang="de-DE" sz="13800" b="1" i="0" u="none" strike="noStrike" dirty="0">
                <a:solidFill>
                  <a:srgbClr val="FFFFFF"/>
                </a:solidFill>
                <a:effectLst/>
                <a:latin typeface="MavenJohanniter" panose="020B0504010101010104" pitchFamily="34" charset="77"/>
              </a:rPr>
              <a:t>Wir verteilen Hilfsgüter in der Ukraine.</a:t>
            </a:r>
          </a:p>
        </p:txBody>
      </p:sp>
    </p:spTree>
    <p:extLst>
      <p:ext uri="{BB962C8B-B14F-4D97-AF65-F5344CB8AC3E}">
        <p14:creationId xmlns:p14="http://schemas.microsoft.com/office/powerpoint/2010/main" val="12937910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14720">
          <p15:clr>
            <a:srgbClr val="FBAE40"/>
          </p15:clr>
        </p15:guide>
        <p15:guide id="3" pos="64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Aus Liebe zum Leben (B)">
    <p:bg>
      <p:bgRef idx="1001">
        <a:schemeClr val="bg2"/>
      </p:bgRef>
    </p:bg>
    <p:spTree>
      <p:nvGrpSpPr>
        <p:cNvPr id="1" name=""/>
        <p:cNvGrpSpPr/>
        <p:nvPr/>
      </p:nvGrpSpPr>
      <p:grpSpPr>
        <a:xfrm>
          <a:off x="0" y="0"/>
          <a:ext cx="0" cy="0"/>
          <a:chOff x="0" y="0"/>
          <a:chExt cx="0" cy="0"/>
        </a:xfrm>
      </p:grpSpPr>
      <p:sp>
        <p:nvSpPr>
          <p:cNvPr id="9" name="Fläche">
            <a:extLst>
              <a:ext uri="{FF2B5EF4-FFF2-40B4-BE49-F238E27FC236}">
                <a16:creationId xmlns:a16="http://schemas.microsoft.com/office/drawing/2014/main" id="{AE5461E8-69D8-4CF4-8D10-F1E16D2CB372}"/>
              </a:ext>
            </a:extLst>
          </p:cNvPr>
          <p:cNvSpPr>
            <a:spLocks noChangeAspect="1"/>
          </p:cNvSpPr>
          <p:nvPr userDrawn="1"/>
        </p:nvSpPr>
        <p:spPr bwMode="auto">
          <a:xfrm>
            <a:off x="11006138" y="0"/>
            <a:ext cx="13376275" cy="13716000"/>
          </a:xfrm>
          <a:custGeom>
            <a:avLst/>
            <a:gdLst>
              <a:gd name="T0" fmla="*/ 14766 w 37129"/>
              <a:gd name="T1" fmla="*/ 0 h 38100"/>
              <a:gd name="T2" fmla="*/ 0 w 37129"/>
              <a:gd name="T3" fmla="*/ 38100 h 38100"/>
              <a:gd name="T4" fmla="*/ 37129 w 37129"/>
              <a:gd name="T5" fmla="*/ 38100 h 38100"/>
              <a:gd name="T6" fmla="*/ 37129 w 37129"/>
              <a:gd name="T7" fmla="*/ 0 h 38100"/>
              <a:gd name="T8" fmla="*/ 14766 w 37129"/>
              <a:gd name="T9" fmla="*/ 0 h 38100"/>
            </a:gdLst>
            <a:ahLst/>
            <a:cxnLst>
              <a:cxn ang="0">
                <a:pos x="T0" y="T1"/>
              </a:cxn>
              <a:cxn ang="0">
                <a:pos x="T2" y="T3"/>
              </a:cxn>
              <a:cxn ang="0">
                <a:pos x="T4" y="T5"/>
              </a:cxn>
              <a:cxn ang="0">
                <a:pos x="T6" y="T7"/>
              </a:cxn>
              <a:cxn ang="0">
                <a:pos x="T8" y="T9"/>
              </a:cxn>
            </a:cxnLst>
            <a:rect l="0" t="0" r="r" b="b"/>
            <a:pathLst>
              <a:path w="37129" h="38100">
                <a:moveTo>
                  <a:pt x="14766" y="0"/>
                </a:moveTo>
                <a:lnTo>
                  <a:pt x="0" y="38100"/>
                </a:lnTo>
                <a:lnTo>
                  <a:pt x="37129" y="38100"/>
                </a:lnTo>
                <a:lnTo>
                  <a:pt x="37129" y="0"/>
                </a:lnTo>
                <a:lnTo>
                  <a:pt x="14766"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3" name="Foliennummer">
            <a:extLst>
              <a:ext uri="{FF2B5EF4-FFF2-40B4-BE49-F238E27FC236}">
                <a16:creationId xmlns:a16="http://schemas.microsoft.com/office/drawing/2014/main" id="{A25E2954-9776-4E73-BDD2-9AE179423E45}"/>
              </a:ext>
            </a:extLst>
          </p:cNvPr>
          <p:cNvSpPr>
            <a:spLocks noGrp="1"/>
          </p:cNvSpPr>
          <p:nvPr>
            <p:ph type="sldNum" sz="quarter" idx="10"/>
          </p:nvPr>
        </p:nvSpPr>
        <p:spPr>
          <a:xfrm>
            <a:off x="22288500" y="12625161"/>
            <a:ext cx="1079500" cy="432000"/>
          </a:xfrm>
        </p:spPr>
        <p:txBody>
          <a:bodyPr/>
          <a:lstStyle>
            <a:lvl1pPr>
              <a:defRPr>
                <a:solidFill>
                  <a:schemeClr val="tx2"/>
                </a:solidFill>
              </a:defRPr>
            </a:lvl1pPr>
          </a:lstStyle>
          <a:p>
            <a:fld id="{B1DFA706-D6BF-4054-BFB5-EC6378B45988}" type="slidenum">
              <a:rPr lang="de-DE" smtClean="0"/>
              <a:pPr/>
              <a:t>‹Nr.›</a:t>
            </a:fld>
            <a:endParaRPr lang="de-DE" dirty="0"/>
          </a:p>
        </p:txBody>
      </p:sp>
      <p:pic>
        <p:nvPicPr>
          <p:cNvPr id="3" name="JUH Logo">
            <a:extLst>
              <a:ext uri="{FF2B5EF4-FFF2-40B4-BE49-F238E27FC236}">
                <a16:creationId xmlns:a16="http://schemas.microsoft.com/office/drawing/2014/main" id="{3C19FFD8-B818-4044-8210-E2F3996039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1782" y="12117542"/>
            <a:ext cx="2880000" cy="688995"/>
          </a:xfrm>
          <a:prstGeom prst="rect">
            <a:avLst/>
          </a:prstGeom>
        </p:spPr>
      </p:pic>
      <p:sp>
        <p:nvSpPr>
          <p:cNvPr id="2" name="Textfeld 1">
            <a:extLst>
              <a:ext uri="{FF2B5EF4-FFF2-40B4-BE49-F238E27FC236}">
                <a16:creationId xmlns:a16="http://schemas.microsoft.com/office/drawing/2014/main" id="{363A987A-5FC0-A900-D3FE-4E4E70DB2BE3}"/>
              </a:ext>
            </a:extLst>
          </p:cNvPr>
          <p:cNvSpPr txBox="1"/>
          <p:nvPr userDrawn="1"/>
        </p:nvSpPr>
        <p:spPr>
          <a:xfrm>
            <a:off x="14252713" y="1848678"/>
            <a:ext cx="0" cy="0"/>
          </a:xfrm>
          <a:prstGeom prst="rect">
            <a:avLst/>
          </a:prstGeom>
          <a:noFill/>
        </p:spPr>
        <p:txBody>
          <a:bodyPr wrap="none" lIns="0" tIns="0" rIns="0" bIns="0" rtlCol="0" anchor="t" anchorCtr="0">
            <a:noAutofit/>
          </a:bodyPr>
          <a:lstStyle/>
          <a:p>
            <a:pPr algn="l"/>
            <a:endParaRPr lang="de-DE" sz="2000" dirty="0">
              <a:solidFill>
                <a:schemeClr val="tx1"/>
              </a:solidFill>
            </a:endParaRPr>
          </a:p>
        </p:txBody>
      </p:sp>
      <p:sp>
        <p:nvSpPr>
          <p:cNvPr id="5" name="Textplatzhalter 4">
            <a:extLst>
              <a:ext uri="{FF2B5EF4-FFF2-40B4-BE49-F238E27FC236}">
                <a16:creationId xmlns:a16="http://schemas.microsoft.com/office/drawing/2014/main" id="{98E7B2FC-4840-1B80-792C-3605067BCDA1}"/>
              </a:ext>
            </a:extLst>
          </p:cNvPr>
          <p:cNvSpPr>
            <a:spLocks noGrp="1"/>
          </p:cNvSpPr>
          <p:nvPr>
            <p:ph type="body" sz="quarter" idx="11"/>
          </p:nvPr>
        </p:nvSpPr>
        <p:spPr>
          <a:xfrm>
            <a:off x="1090625" y="913641"/>
            <a:ext cx="17900650" cy="10317162"/>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43058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14720">
          <p15:clr>
            <a:srgbClr val="FBAE40"/>
          </p15:clr>
        </p15:guide>
        <p15:guide id="3" pos="64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MS">
    <p:bg>
      <p:bgRef idx="1001">
        <a:schemeClr val="bg1"/>
      </p:bgRef>
    </p:bg>
    <p:spTree>
      <p:nvGrpSpPr>
        <p:cNvPr id="1" name=""/>
        <p:cNvGrpSpPr/>
        <p:nvPr/>
      </p:nvGrpSpPr>
      <p:grpSpPr>
        <a:xfrm>
          <a:off x="0" y="0"/>
          <a:ext cx="0" cy="0"/>
          <a:chOff x="0" y="0"/>
          <a:chExt cx="0" cy="0"/>
        </a:xfrm>
      </p:grpSpPr>
      <p:grpSp>
        <p:nvGrpSpPr>
          <p:cNvPr id="10" name="Regieanweisungen">
            <a:extLst>
              <a:ext uri="{FF2B5EF4-FFF2-40B4-BE49-F238E27FC236}">
                <a16:creationId xmlns:a16="http://schemas.microsoft.com/office/drawing/2014/main" id="{76D934B8-2682-4539-98EA-153218967CA3}"/>
              </a:ext>
            </a:extLst>
          </p:cNvPr>
          <p:cNvGrpSpPr>
            <a:grpSpLocks noChangeAspect="1"/>
          </p:cNvGrpSpPr>
          <p:nvPr userDrawn="1"/>
        </p:nvGrpSpPr>
        <p:grpSpPr>
          <a:xfrm>
            <a:off x="-3852001" y="-792001"/>
            <a:ext cx="32112001" cy="7776002"/>
            <a:chOff x="-1650972" y="-253680"/>
            <a:chExt cx="15627840" cy="3784320"/>
          </a:xfrm>
        </p:grpSpPr>
        <p:sp>
          <p:nvSpPr>
            <p:cNvPr id="12" name="Hilfslinien">
              <a:extLst>
                <a:ext uri="{FF2B5EF4-FFF2-40B4-BE49-F238E27FC236}">
                  <a16:creationId xmlns:a16="http://schemas.microsoft.com/office/drawing/2014/main" id="{FC579F6D-11E4-4885-8F33-0E851824E896}"/>
                </a:ext>
              </a:extLst>
            </p:cNvPr>
            <p:cNvSpPr txBox="1"/>
            <p:nvPr userDrawn="1"/>
          </p:nvSpPr>
          <p:spPr>
            <a:xfrm rot="10800000" flipH="1" flipV="1">
              <a:off x="718122" y="-253680"/>
              <a:ext cx="10877972" cy="28032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2871412"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0000"/>
                  </a:solidFill>
                  <a:effectLst/>
                  <a:uLnTx/>
                  <a:uFillTx/>
                  <a:latin typeface="+mn-lt"/>
                  <a:ea typeface="+mn-ea"/>
                  <a:cs typeface="+mn-cs"/>
                </a:rPr>
                <a:t>Führungslinien anzeigen: </a:t>
              </a:r>
              <a:r>
                <a:rPr kumimoji="0" lang="de-DE" sz="2000" b="0" i="0" u="none" strike="noStrike" kern="1200" cap="none" spc="0" normalizeH="0" baseline="0" noProof="0" dirty="0">
                  <a:ln>
                    <a:noFill/>
                  </a:ln>
                  <a:solidFill>
                    <a:srgbClr val="000000"/>
                  </a:solidFill>
                  <a:effectLst/>
                  <a:uLnTx/>
                  <a:uFillTx/>
                  <a:latin typeface="+mj-lt"/>
                  <a:ea typeface="+mn-ea"/>
                  <a:cs typeface="+mn-cs"/>
                </a:rPr>
                <a:t>Menü &gt; Ansicht &gt; Anzeigen &gt; </a:t>
              </a:r>
              <a:r>
                <a:rPr kumimoji="0" lang="de-DE" sz="2000" b="0" i="0" u="none" strike="noStrike" kern="1200" cap="none" spc="0" normalizeH="0" baseline="0" noProof="0" dirty="0">
                  <a:ln>
                    <a:noFill/>
                  </a:ln>
                  <a:solidFill>
                    <a:srgbClr val="000000"/>
                  </a:solidFill>
                  <a:effectLst/>
                  <a:uLnTx/>
                  <a:uFillTx/>
                  <a:latin typeface="+mn-lt"/>
                  <a:ea typeface="+mn-ea"/>
                  <a:cs typeface="+mn-cs"/>
                </a:rPr>
                <a:t>Haken</a:t>
              </a:r>
              <a:r>
                <a:rPr kumimoji="0" lang="de-DE" sz="2000" b="1" i="0" u="none" strike="noStrike" kern="1200" cap="none" spc="0" normalizeH="0" baseline="0" noProof="0" dirty="0">
                  <a:ln>
                    <a:noFill/>
                  </a:ln>
                  <a:solidFill>
                    <a:srgbClr val="000000"/>
                  </a:solidFill>
                  <a:effectLst/>
                  <a:uLnTx/>
                  <a:uFillTx/>
                  <a:latin typeface="+mn-lt"/>
                  <a:ea typeface="+mn-ea"/>
                  <a:cs typeface="+mn-cs"/>
                </a:rPr>
                <a:t> </a:t>
              </a:r>
              <a:r>
                <a:rPr kumimoji="0" lang="de-DE" sz="2000" b="0" i="0" u="none" strike="noStrike" kern="1200" cap="none" spc="0" normalizeH="0" baseline="0" noProof="0" dirty="0">
                  <a:ln>
                    <a:noFill/>
                  </a:ln>
                  <a:solidFill>
                    <a:srgbClr val="000000"/>
                  </a:solidFill>
                  <a:effectLst/>
                  <a:uLnTx/>
                  <a:uFillTx/>
                  <a:latin typeface="+mn-lt"/>
                  <a:ea typeface="+mn-ea"/>
                  <a:cs typeface="+mn-cs"/>
                </a:rPr>
                <a:t>bei</a:t>
              </a:r>
              <a:r>
                <a:rPr kumimoji="0" lang="de-DE" sz="2000" b="1" i="0" u="none" strike="noStrike" kern="1200" cap="none" spc="0" normalizeH="0" baseline="0" noProof="0" dirty="0">
                  <a:ln>
                    <a:noFill/>
                  </a:ln>
                  <a:solidFill>
                    <a:srgbClr val="000000"/>
                  </a:solidFill>
                  <a:effectLst/>
                  <a:uLnTx/>
                  <a:uFillTx/>
                  <a:latin typeface="+mn-lt"/>
                  <a:ea typeface="+mn-ea"/>
                  <a:cs typeface="+mn-cs"/>
                </a:rPr>
                <a:t> </a:t>
              </a:r>
              <a:r>
                <a:rPr kumimoji="0" lang="de-DE" sz="2000" b="0" i="0" u="none" strike="noStrike" kern="1200" cap="none" spc="0" normalizeH="0" baseline="0" noProof="0" dirty="0">
                  <a:ln>
                    <a:noFill/>
                  </a:ln>
                  <a:solidFill>
                    <a:srgbClr val="000000"/>
                  </a:solidFill>
                  <a:effectLst/>
                  <a:uLnTx/>
                  <a:uFillTx/>
                  <a:latin typeface="+mj-lt"/>
                  <a:ea typeface="+mn-ea"/>
                  <a:cs typeface="+mn-cs"/>
                </a:rPr>
                <a:t>Führungslinien</a:t>
              </a:r>
              <a:r>
                <a:rPr kumimoji="0" lang="de-DE" sz="2000" b="1" i="0" u="none" strike="noStrike" kern="1200" cap="none" spc="0" normalizeH="0" baseline="0" noProof="0" dirty="0">
                  <a:ln>
                    <a:noFill/>
                  </a:ln>
                  <a:solidFill>
                    <a:srgbClr val="000000"/>
                  </a:solidFill>
                  <a:effectLst/>
                  <a:uLnTx/>
                  <a:uFillTx/>
                  <a:latin typeface="+mn-lt"/>
                  <a:ea typeface="+mn-ea"/>
                  <a:cs typeface="+mn-cs"/>
                </a:rPr>
                <a:t> </a:t>
              </a:r>
              <a:r>
                <a:rPr kumimoji="0" lang="de-DE" sz="2000" b="0" i="0" u="none" strike="noStrike" kern="1200" cap="none" spc="0" normalizeH="0" baseline="0" noProof="0" dirty="0">
                  <a:ln>
                    <a:noFill/>
                  </a:ln>
                  <a:solidFill>
                    <a:srgbClr val="000000"/>
                  </a:solidFill>
                  <a:effectLst/>
                  <a:uLnTx/>
                  <a:uFillTx/>
                  <a:latin typeface="+mn-lt"/>
                  <a:ea typeface="+mn-ea"/>
                  <a:cs typeface="+mn-cs"/>
                </a:rPr>
                <a:t>setzen</a:t>
              </a:r>
            </a:p>
          </p:txBody>
        </p:sp>
        <p:sp>
          <p:nvSpPr>
            <p:cNvPr id="13" name="Zurücksetzen">
              <a:extLst>
                <a:ext uri="{FF2B5EF4-FFF2-40B4-BE49-F238E27FC236}">
                  <a16:creationId xmlns:a16="http://schemas.microsoft.com/office/drawing/2014/main" id="{39019F36-3F83-4D6F-811E-67209E268C06}"/>
                </a:ext>
              </a:extLst>
            </p:cNvPr>
            <p:cNvSpPr txBox="1"/>
            <p:nvPr userDrawn="1"/>
          </p:nvSpPr>
          <p:spPr>
            <a:xfrm rot="10800000" flipH="1" flipV="1">
              <a:off x="12224868" y="534720"/>
              <a:ext cx="1752000" cy="49056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2000" b="0" baseline="0" dirty="0">
                  <a:solidFill>
                    <a:srgbClr val="000000"/>
                  </a:solidFill>
                  <a:latin typeface="+mn-lt"/>
                </a:rPr>
                <a:t>Folie in Ursprungsform </a:t>
              </a:r>
            </a:p>
            <a:p>
              <a:pPr indent="0" algn="l">
                <a:lnSpc>
                  <a:spcPct val="100000"/>
                </a:lnSpc>
                <a:spcBef>
                  <a:spcPts val="0"/>
                </a:spcBef>
                <a:spcAft>
                  <a:spcPts val="0"/>
                </a:spcAft>
              </a:pPr>
              <a:r>
                <a:rPr lang="de-DE" sz="2000" b="0" baseline="0" dirty="0">
                  <a:solidFill>
                    <a:srgbClr val="000000"/>
                  </a:solidFill>
                  <a:latin typeface="+mn-lt"/>
                </a:rPr>
                <a:t>bringen über Menu:</a:t>
              </a:r>
            </a:p>
            <a:p>
              <a:pPr indent="0" algn="l">
                <a:lnSpc>
                  <a:spcPct val="100000"/>
                </a:lnSpc>
                <a:spcBef>
                  <a:spcPts val="0"/>
                </a:spcBef>
                <a:spcAft>
                  <a:spcPts val="0"/>
                </a:spcAft>
              </a:pPr>
              <a:r>
                <a:rPr lang="de-DE" sz="2000" b="0" baseline="0" dirty="0">
                  <a:solidFill>
                    <a:srgbClr val="000000"/>
                  </a:solidFill>
                  <a:latin typeface="+mj-lt"/>
                </a:rPr>
                <a:t>Start &gt; Folien &gt; Zurücksetzen</a:t>
              </a:r>
            </a:p>
          </p:txBody>
        </p:sp>
        <p:sp>
          <p:nvSpPr>
            <p:cNvPr id="14" name="Layoutwechsel">
              <a:extLst>
                <a:ext uri="{FF2B5EF4-FFF2-40B4-BE49-F238E27FC236}">
                  <a16:creationId xmlns:a16="http://schemas.microsoft.com/office/drawing/2014/main" id="{6FB1DA58-3279-426A-8B4B-208DFF9D45E8}"/>
                </a:ext>
              </a:extLst>
            </p:cNvPr>
            <p:cNvSpPr txBox="1"/>
            <p:nvPr userDrawn="1"/>
          </p:nvSpPr>
          <p:spPr>
            <a:xfrm rot="10800000" flipH="1" flipV="1">
              <a:off x="12224868" y="1112880"/>
              <a:ext cx="1752000" cy="49056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2000" b="0" baseline="0" dirty="0">
                  <a:solidFill>
                    <a:srgbClr val="000000"/>
                  </a:solidFill>
                  <a:latin typeface="+mn-lt"/>
                </a:rPr>
                <a:t>Wechsel des Folienlayouts </a:t>
              </a:r>
              <a:br>
                <a:rPr lang="de-DE" sz="2000" b="0" baseline="0" dirty="0">
                  <a:solidFill>
                    <a:srgbClr val="000000"/>
                  </a:solidFill>
                  <a:latin typeface="+mn-lt"/>
                </a:rPr>
              </a:br>
              <a:r>
                <a:rPr lang="de-DE" sz="2000" b="0" baseline="0" dirty="0">
                  <a:solidFill>
                    <a:srgbClr val="000000"/>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Start &gt; Folien &gt; Layout</a:t>
              </a:r>
            </a:p>
          </p:txBody>
        </p:sp>
        <p:grpSp>
          <p:nvGrpSpPr>
            <p:cNvPr id="15" name="Listenebenen">
              <a:extLst>
                <a:ext uri="{FF2B5EF4-FFF2-40B4-BE49-F238E27FC236}">
                  <a16:creationId xmlns:a16="http://schemas.microsoft.com/office/drawing/2014/main" id="{6A5AAE1E-A7EF-484C-93E8-AC02A6C20ED0}"/>
                </a:ext>
              </a:extLst>
            </p:cNvPr>
            <p:cNvGrpSpPr/>
            <p:nvPr userDrawn="1"/>
          </p:nvGrpSpPr>
          <p:grpSpPr>
            <a:xfrm>
              <a:off x="-1650972" y="2032315"/>
              <a:ext cx="1752000" cy="1498325"/>
              <a:chOff x="-1650972" y="2032315"/>
              <a:chExt cx="1752000" cy="1498325"/>
            </a:xfrm>
          </p:grpSpPr>
          <p:sp>
            <p:nvSpPr>
              <p:cNvPr id="16" name="Text // Listenebene erhöhen">
                <a:extLst>
                  <a:ext uri="{FF2B5EF4-FFF2-40B4-BE49-F238E27FC236}">
                    <a16:creationId xmlns:a16="http://schemas.microsoft.com/office/drawing/2014/main" id="{0E312D88-089B-47AA-82C9-995D1DD1EEE8}"/>
                  </a:ext>
                </a:extLst>
              </p:cNvPr>
              <p:cNvSpPr txBox="1"/>
              <p:nvPr userDrawn="1"/>
            </p:nvSpPr>
            <p:spPr>
              <a:xfrm>
                <a:off x="-1615932" y="2759760"/>
                <a:ext cx="876000" cy="33288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Listenebene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erhöhen</a:t>
                </a:r>
              </a:p>
            </p:txBody>
          </p:sp>
          <p:sp>
            <p:nvSpPr>
              <p:cNvPr id="17" name="Text // Listenebene verringern">
                <a:extLst>
                  <a:ext uri="{FF2B5EF4-FFF2-40B4-BE49-F238E27FC236}">
                    <a16:creationId xmlns:a16="http://schemas.microsoft.com/office/drawing/2014/main" id="{86567421-3D92-4648-8D2D-25C85AB17AC4}"/>
                  </a:ext>
                </a:extLst>
              </p:cNvPr>
              <p:cNvSpPr txBox="1"/>
              <p:nvPr userDrawn="1"/>
            </p:nvSpPr>
            <p:spPr>
              <a:xfrm>
                <a:off x="-1615932" y="3197760"/>
                <a:ext cx="876000" cy="33288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Listenebene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verringern</a:t>
                </a:r>
              </a:p>
            </p:txBody>
          </p:sp>
          <p:sp>
            <p:nvSpPr>
              <p:cNvPr id="18" name="Listenebenen">
                <a:extLst>
                  <a:ext uri="{FF2B5EF4-FFF2-40B4-BE49-F238E27FC236}">
                    <a16:creationId xmlns:a16="http://schemas.microsoft.com/office/drawing/2014/main" id="{87BB571F-9641-4E94-940B-D266E1C7260A}"/>
                  </a:ext>
                </a:extLst>
              </p:cNvPr>
              <p:cNvSpPr txBox="1"/>
              <p:nvPr userDrawn="1"/>
            </p:nvSpPr>
            <p:spPr>
              <a:xfrm rot="10800000" flipH="1" flipV="1">
                <a:off x="-1650972" y="2032315"/>
                <a:ext cx="1752000" cy="7008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n-lt"/>
                  </a:rPr>
                  <a:t>Wechsel der Textebene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n-lt"/>
                  </a:rPr>
                  <a:t>im Menü über: </a:t>
                </a:r>
                <a:br>
                  <a:rPr lang="de-DE" sz="2000" b="0" baseline="0" dirty="0">
                    <a:solidFill>
                      <a:srgbClr val="000000"/>
                    </a:solidFill>
                    <a:latin typeface="+mn-lt"/>
                  </a:rPr>
                </a:br>
                <a:r>
                  <a:rPr lang="de-DE" sz="2000" b="0" baseline="0" dirty="0">
                    <a:solidFill>
                      <a:srgbClr val="000000"/>
                    </a:solidFill>
                    <a:latin typeface="+mj-lt"/>
                  </a:rPr>
                  <a:t>Start &gt; Absatz &gt; Listenebene erhöhen/verringern</a:t>
                </a:r>
              </a:p>
            </p:txBody>
          </p:sp>
          <p:pic>
            <p:nvPicPr>
              <p:cNvPr id="19" name="Bild // Listenebene verringern">
                <a:extLst>
                  <a:ext uri="{FF2B5EF4-FFF2-40B4-BE49-F238E27FC236}">
                    <a16:creationId xmlns:a16="http://schemas.microsoft.com/office/drawing/2014/main" id="{FF9CBFBD-C9B9-47E7-B4F5-86C93F0FB4D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9852" y="3197760"/>
                <a:ext cx="719023" cy="332880"/>
              </a:xfrm>
              <a:prstGeom prst="rect">
                <a:avLst/>
              </a:prstGeom>
              <a:noFill/>
              <a:ln>
                <a:noFill/>
              </a:ln>
            </p:spPr>
          </p:pic>
          <p:pic>
            <p:nvPicPr>
              <p:cNvPr id="20" name="Bild // Listenebene erhöhen">
                <a:extLst>
                  <a:ext uri="{FF2B5EF4-FFF2-40B4-BE49-F238E27FC236}">
                    <a16:creationId xmlns:a16="http://schemas.microsoft.com/office/drawing/2014/main" id="{11C4F173-C036-4E7B-BB47-2BDD8A6C9B1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9852" y="2759760"/>
                <a:ext cx="719023" cy="332880"/>
              </a:xfrm>
              <a:prstGeom prst="rect">
                <a:avLst/>
              </a:prstGeom>
              <a:noFill/>
              <a:ln>
                <a:noFill/>
              </a:ln>
            </p:spPr>
          </p:pic>
        </p:grpSp>
      </p:grpSp>
      <p:sp>
        <p:nvSpPr>
          <p:cNvPr id="21" name="Foliennummer">
            <a:extLst>
              <a:ext uri="{FF2B5EF4-FFF2-40B4-BE49-F238E27FC236}">
                <a16:creationId xmlns:a16="http://schemas.microsoft.com/office/drawing/2014/main" id="{E4FB127E-CACC-4245-8C1B-7520E67D9262}"/>
              </a:ext>
            </a:extLst>
          </p:cNvPr>
          <p:cNvSpPr>
            <a:spLocks noGrp="1"/>
          </p:cNvSpPr>
          <p:nvPr>
            <p:ph type="sldNum" sz="quarter" idx="14"/>
          </p:nvPr>
        </p:nvSpPr>
        <p:spPr>
          <a:xfrm>
            <a:off x="22288500" y="14184000"/>
            <a:ext cx="1079500" cy="432000"/>
          </a:xfrm>
        </p:spPr>
        <p:txBody>
          <a:bodyPr/>
          <a:lstStyle>
            <a:lvl1pPr>
              <a:defRPr>
                <a:solidFill>
                  <a:schemeClr val="bg2"/>
                </a:solidFill>
              </a:defRPr>
            </a:lvl1pPr>
          </a:lstStyle>
          <a:p>
            <a:fld id="{B1DFA706-D6BF-4054-BFB5-EC6378B45988}" type="slidenum">
              <a:rPr lang="de-DE" smtClean="0"/>
              <a:pPr/>
              <a:t>‹Nr.›</a:t>
            </a:fld>
            <a:endParaRPr lang="de-DE" dirty="0"/>
          </a:p>
        </p:txBody>
      </p:sp>
      <p:sp>
        <p:nvSpPr>
          <p:cNvPr id="8" name="Fläche">
            <a:extLst>
              <a:ext uri="{FF2B5EF4-FFF2-40B4-BE49-F238E27FC236}">
                <a16:creationId xmlns:a16="http://schemas.microsoft.com/office/drawing/2014/main" id="{63E9DF70-8BBB-4935-A4F3-681BD08DE8A2}"/>
              </a:ext>
            </a:extLst>
          </p:cNvPr>
          <p:cNvSpPr>
            <a:spLocks noChangeAspect="1"/>
          </p:cNvSpPr>
          <p:nvPr userDrawn="1"/>
        </p:nvSpPr>
        <p:spPr bwMode="auto">
          <a:xfrm>
            <a:off x="0" y="0"/>
            <a:ext cx="24382413" cy="12036425"/>
          </a:xfrm>
          <a:custGeom>
            <a:avLst/>
            <a:gdLst>
              <a:gd name="T0" fmla="*/ 53088 w 67733"/>
              <a:gd name="T1" fmla="*/ 27766 h 33442"/>
              <a:gd name="T2" fmla="*/ 49691 w 67733"/>
              <a:gd name="T3" fmla="*/ 30061 h 33442"/>
              <a:gd name="T4" fmla="*/ 46030 w 67733"/>
              <a:gd name="T5" fmla="*/ 26400 h 33442"/>
              <a:gd name="T6" fmla="*/ 46260 w 67733"/>
              <a:gd name="T7" fmla="*/ 25120 h 33442"/>
              <a:gd name="T8" fmla="*/ 0 w 67733"/>
              <a:gd name="T9" fmla="*/ 7192 h 33442"/>
              <a:gd name="T10" fmla="*/ 0 w 67733"/>
              <a:gd name="T11" fmla="*/ 0 h 33442"/>
              <a:gd name="T12" fmla="*/ 67733 w 67733"/>
              <a:gd name="T13" fmla="*/ 0 h 33442"/>
              <a:gd name="T14" fmla="*/ 67733 w 67733"/>
              <a:gd name="T15" fmla="*/ 33442 h 33442"/>
              <a:gd name="T16" fmla="*/ 53088 w 67733"/>
              <a:gd name="T17" fmla="*/ 27766 h 33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733" h="33442">
                <a:moveTo>
                  <a:pt x="53088" y="27766"/>
                </a:moveTo>
                <a:cubicBezTo>
                  <a:pt x="52547" y="29111"/>
                  <a:pt x="51230" y="30061"/>
                  <a:pt x="49691" y="30061"/>
                </a:cubicBezTo>
                <a:cubicBezTo>
                  <a:pt x="47669" y="30061"/>
                  <a:pt x="46030" y="28422"/>
                  <a:pt x="46030" y="26400"/>
                </a:cubicBezTo>
                <a:cubicBezTo>
                  <a:pt x="46030" y="25949"/>
                  <a:pt x="46111" y="25518"/>
                  <a:pt x="46260" y="25120"/>
                </a:cubicBezTo>
                <a:lnTo>
                  <a:pt x="0" y="7192"/>
                </a:lnTo>
                <a:lnTo>
                  <a:pt x="0" y="0"/>
                </a:lnTo>
                <a:lnTo>
                  <a:pt x="67733" y="0"/>
                </a:lnTo>
                <a:lnTo>
                  <a:pt x="67733" y="33442"/>
                </a:lnTo>
                <a:lnTo>
                  <a:pt x="53088" y="27766"/>
                </a:lnTo>
                <a:close/>
              </a:path>
            </a:pathLst>
          </a:custGeom>
          <a:solidFill>
            <a:srgbClr val="EB0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 name="Superzeichen">
            <a:extLst>
              <a:ext uri="{FF2B5EF4-FFF2-40B4-BE49-F238E27FC236}">
                <a16:creationId xmlns:a16="http://schemas.microsoft.com/office/drawing/2014/main" id="{1FD856E5-A04B-4503-B8BA-710E36A08BEC}"/>
              </a:ext>
            </a:extLst>
          </p:cNvPr>
          <p:cNvSpPr>
            <a:spLocks noChangeAspect="1" noEditPoints="1"/>
          </p:cNvSpPr>
          <p:nvPr userDrawn="1"/>
        </p:nvSpPr>
        <p:spPr bwMode="auto">
          <a:xfrm>
            <a:off x="16822738" y="8435975"/>
            <a:ext cx="2130425" cy="2132013"/>
          </a:xfrm>
          <a:custGeom>
            <a:avLst/>
            <a:gdLst>
              <a:gd name="T0" fmla="*/ 2960 w 5919"/>
              <a:gd name="T1" fmla="*/ 2960 h 5920"/>
              <a:gd name="T2" fmla="*/ 0 w 5919"/>
              <a:gd name="T3" fmla="*/ 1808 h 5920"/>
              <a:gd name="T4" fmla="*/ 1115 w 5919"/>
              <a:gd name="T5" fmla="*/ 2960 h 5920"/>
              <a:gd name="T6" fmla="*/ 0 w 5919"/>
              <a:gd name="T7" fmla="*/ 4112 h 5920"/>
              <a:gd name="T8" fmla="*/ 2960 w 5919"/>
              <a:gd name="T9" fmla="*/ 2960 h 5920"/>
              <a:gd name="T10" fmla="*/ 2960 w 5919"/>
              <a:gd name="T11" fmla="*/ 2960 h 5920"/>
              <a:gd name="T12" fmla="*/ 5919 w 5919"/>
              <a:gd name="T13" fmla="*/ 4112 h 5920"/>
              <a:gd name="T14" fmla="*/ 4805 w 5919"/>
              <a:gd name="T15" fmla="*/ 2960 h 5920"/>
              <a:gd name="T16" fmla="*/ 5919 w 5919"/>
              <a:gd name="T17" fmla="*/ 1808 h 5920"/>
              <a:gd name="T18" fmla="*/ 2960 w 5919"/>
              <a:gd name="T19" fmla="*/ 2960 h 5920"/>
              <a:gd name="T20" fmla="*/ 2960 w 5919"/>
              <a:gd name="T21" fmla="*/ 2960 h 5920"/>
              <a:gd name="T22" fmla="*/ 1808 w 5919"/>
              <a:gd name="T23" fmla="*/ 5920 h 5920"/>
              <a:gd name="T24" fmla="*/ 2960 w 5919"/>
              <a:gd name="T25" fmla="*/ 4805 h 5920"/>
              <a:gd name="T26" fmla="*/ 4111 w 5919"/>
              <a:gd name="T27" fmla="*/ 5920 h 5920"/>
              <a:gd name="T28" fmla="*/ 2960 w 5919"/>
              <a:gd name="T29" fmla="*/ 2960 h 5920"/>
              <a:gd name="T30" fmla="*/ 2960 w 5919"/>
              <a:gd name="T31" fmla="*/ 2960 h 5920"/>
              <a:gd name="T32" fmla="*/ 4111 w 5919"/>
              <a:gd name="T33" fmla="*/ 0 h 5920"/>
              <a:gd name="T34" fmla="*/ 2960 w 5919"/>
              <a:gd name="T35" fmla="*/ 1115 h 5920"/>
              <a:gd name="T36" fmla="*/ 1808 w 5919"/>
              <a:gd name="T37" fmla="*/ 0 h 5920"/>
              <a:gd name="T38" fmla="*/ 2960 w 5919"/>
              <a:gd name="T39" fmla="*/ 2960 h 5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19" h="5920">
                <a:moveTo>
                  <a:pt x="2960" y="2960"/>
                </a:moveTo>
                <a:lnTo>
                  <a:pt x="0" y="1808"/>
                </a:lnTo>
                <a:lnTo>
                  <a:pt x="1115" y="2960"/>
                </a:lnTo>
                <a:lnTo>
                  <a:pt x="0" y="4112"/>
                </a:lnTo>
                <a:lnTo>
                  <a:pt x="2960" y="2960"/>
                </a:lnTo>
                <a:close/>
                <a:moveTo>
                  <a:pt x="2960" y="2960"/>
                </a:moveTo>
                <a:lnTo>
                  <a:pt x="5919" y="4112"/>
                </a:lnTo>
                <a:lnTo>
                  <a:pt x="4805" y="2960"/>
                </a:lnTo>
                <a:lnTo>
                  <a:pt x="5919" y="1808"/>
                </a:lnTo>
                <a:lnTo>
                  <a:pt x="2960" y="2960"/>
                </a:lnTo>
                <a:close/>
                <a:moveTo>
                  <a:pt x="2960" y="2960"/>
                </a:moveTo>
                <a:lnTo>
                  <a:pt x="1808" y="5920"/>
                </a:lnTo>
                <a:lnTo>
                  <a:pt x="2960" y="4805"/>
                </a:lnTo>
                <a:lnTo>
                  <a:pt x="4111" y="5920"/>
                </a:lnTo>
                <a:lnTo>
                  <a:pt x="2960" y="2960"/>
                </a:lnTo>
                <a:close/>
                <a:moveTo>
                  <a:pt x="2960" y="2960"/>
                </a:moveTo>
                <a:lnTo>
                  <a:pt x="4111" y="0"/>
                </a:lnTo>
                <a:lnTo>
                  <a:pt x="2960" y="1115"/>
                </a:lnTo>
                <a:lnTo>
                  <a:pt x="1808" y="0"/>
                </a:lnTo>
                <a:lnTo>
                  <a:pt x="2960" y="29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pic>
        <p:nvPicPr>
          <p:cNvPr id="4" name="JUH Logo">
            <a:extLst>
              <a:ext uri="{FF2B5EF4-FFF2-40B4-BE49-F238E27FC236}">
                <a16:creationId xmlns:a16="http://schemas.microsoft.com/office/drawing/2014/main" id="{F26A89EE-5A41-43B1-8BDD-A88003922E3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1781" y="12117542"/>
            <a:ext cx="2880000" cy="688995"/>
          </a:xfrm>
          <a:prstGeom prst="rect">
            <a:avLst/>
          </a:prstGeom>
        </p:spPr>
      </p:pic>
      <p:sp>
        <p:nvSpPr>
          <p:cNvPr id="3" name="Untertitel">
            <a:extLst>
              <a:ext uri="{FF2B5EF4-FFF2-40B4-BE49-F238E27FC236}">
                <a16:creationId xmlns:a16="http://schemas.microsoft.com/office/drawing/2014/main" id="{23DDEA6B-807C-4324-9952-54946591E5B3}"/>
              </a:ext>
            </a:extLst>
          </p:cNvPr>
          <p:cNvSpPr>
            <a:spLocks noGrp="1"/>
          </p:cNvSpPr>
          <p:nvPr>
            <p:ph type="subTitle" idx="1" hasCustomPrompt="1"/>
          </p:nvPr>
        </p:nvSpPr>
        <p:spPr>
          <a:xfrm>
            <a:off x="1015999" y="6503988"/>
            <a:ext cx="14400000" cy="3240000"/>
          </a:xfrm>
        </p:spPr>
        <p:txBody>
          <a:bodyPr/>
          <a:lstStyle>
            <a:lvl1pPr marL="0" indent="0" algn="l">
              <a:lnSpc>
                <a:spcPct val="107000"/>
              </a:lnSpc>
              <a:spcAft>
                <a:spcPts val="0"/>
              </a:spcAft>
              <a:buNone/>
              <a:defRPr sz="3500">
                <a:solidFill>
                  <a:schemeClr val="tx1"/>
                </a:solidFill>
                <a:latin typeface="+mj-lt"/>
              </a:defRPr>
            </a:lvl1pPr>
            <a:lvl2pPr marL="0" indent="0" algn="l">
              <a:lnSpc>
                <a:spcPct val="100000"/>
              </a:lnSpc>
              <a:spcBef>
                <a:spcPts val="3100"/>
              </a:spcBef>
              <a:spcAft>
                <a:spcPts val="0"/>
              </a:spcAft>
              <a:buNone/>
              <a:defRPr sz="2500">
                <a:solidFill>
                  <a:schemeClr val="tx1"/>
                </a:solidFill>
                <a:latin typeface="+mj-lt"/>
              </a:defRPr>
            </a:lvl2pPr>
            <a:lvl3pPr marL="0" indent="0" algn="l">
              <a:lnSpc>
                <a:spcPct val="100000"/>
              </a:lnSpc>
              <a:spcBef>
                <a:spcPts val="3100"/>
              </a:spcBef>
              <a:spcAft>
                <a:spcPts val="0"/>
              </a:spcAft>
              <a:buNone/>
              <a:defRPr sz="2500">
                <a:solidFill>
                  <a:schemeClr val="tx1"/>
                </a:solidFill>
                <a:latin typeface="+mj-lt"/>
              </a:defRPr>
            </a:lvl3pPr>
            <a:lvl4pPr marL="0" indent="0" algn="l">
              <a:lnSpc>
                <a:spcPct val="100000"/>
              </a:lnSpc>
              <a:spcBef>
                <a:spcPts val="3100"/>
              </a:spcBef>
              <a:spcAft>
                <a:spcPts val="0"/>
              </a:spcAft>
              <a:buNone/>
              <a:defRPr sz="2500">
                <a:solidFill>
                  <a:schemeClr val="tx1"/>
                </a:solidFill>
                <a:latin typeface="+mj-lt"/>
              </a:defRPr>
            </a:lvl4pPr>
            <a:lvl5pPr marL="0" indent="0" algn="l">
              <a:lnSpc>
                <a:spcPct val="100000"/>
              </a:lnSpc>
              <a:spcBef>
                <a:spcPts val="3100"/>
              </a:spcBef>
              <a:spcAft>
                <a:spcPts val="0"/>
              </a:spcAft>
              <a:buNone/>
              <a:defRPr sz="2500">
                <a:solidFill>
                  <a:schemeClr val="tx1"/>
                </a:solidFill>
                <a:latin typeface="+mj-lt"/>
              </a:defRPr>
            </a:lvl5pPr>
            <a:lvl6pPr marL="0" indent="0" algn="l">
              <a:lnSpc>
                <a:spcPct val="100000"/>
              </a:lnSpc>
              <a:spcBef>
                <a:spcPts val="3100"/>
              </a:spcBef>
              <a:spcAft>
                <a:spcPts val="0"/>
              </a:spcAft>
              <a:buNone/>
              <a:defRPr sz="2500">
                <a:solidFill>
                  <a:schemeClr val="tx1"/>
                </a:solidFill>
                <a:latin typeface="+mj-lt"/>
              </a:defRPr>
            </a:lvl6pPr>
            <a:lvl7pPr marL="0" indent="0" algn="l">
              <a:lnSpc>
                <a:spcPct val="100000"/>
              </a:lnSpc>
              <a:spcBef>
                <a:spcPts val="3100"/>
              </a:spcBef>
              <a:spcAft>
                <a:spcPts val="0"/>
              </a:spcAft>
              <a:buNone/>
              <a:defRPr sz="2500">
                <a:solidFill>
                  <a:schemeClr val="tx1"/>
                </a:solidFill>
                <a:latin typeface="+mj-lt"/>
              </a:defRPr>
            </a:lvl7pPr>
            <a:lvl8pPr marL="0" indent="0" algn="l">
              <a:lnSpc>
                <a:spcPct val="100000"/>
              </a:lnSpc>
              <a:spcBef>
                <a:spcPts val="3100"/>
              </a:spcBef>
              <a:spcAft>
                <a:spcPts val="0"/>
              </a:spcAft>
              <a:buNone/>
              <a:defRPr sz="2500">
                <a:solidFill>
                  <a:schemeClr val="tx1"/>
                </a:solidFill>
                <a:latin typeface="+mj-lt"/>
              </a:defRPr>
            </a:lvl8pPr>
            <a:lvl9pPr marL="0" indent="0" algn="l">
              <a:lnSpc>
                <a:spcPct val="100000"/>
              </a:lnSpc>
              <a:spcBef>
                <a:spcPts val="3100"/>
              </a:spcBef>
              <a:spcAft>
                <a:spcPts val="0"/>
              </a:spcAft>
              <a:buNone/>
              <a:defRPr sz="2500">
                <a:solidFill>
                  <a:schemeClr val="tx1"/>
                </a:solidFill>
                <a:latin typeface="+mj-lt"/>
              </a:defRPr>
            </a:lvl9pPr>
          </a:lstStyle>
          <a:p>
            <a:pPr lvl="0"/>
            <a:r>
              <a:rPr lang="de-DE" dirty="0"/>
              <a:t>Erste Ebene Text (Max. 2-Zeilig, möglichst kurz.) // für Ort, XX. Datum 2020 &gt;&gt; Menü &gt; Start &gt; Absatz &gt; Listenebene erhöhen </a:t>
            </a:r>
          </a:p>
          <a:p>
            <a:pPr lvl="1"/>
            <a:r>
              <a:rPr lang="de-DE" dirty="0"/>
              <a:t>Zweite Ebene</a:t>
            </a:r>
          </a:p>
        </p:txBody>
      </p:sp>
      <p:sp>
        <p:nvSpPr>
          <p:cNvPr id="2" name="Titel">
            <a:extLst>
              <a:ext uri="{FF2B5EF4-FFF2-40B4-BE49-F238E27FC236}">
                <a16:creationId xmlns:a16="http://schemas.microsoft.com/office/drawing/2014/main" id="{C5F03A39-ADAB-4A3E-BE3D-5FB4AE2DB23C}"/>
              </a:ext>
            </a:extLst>
          </p:cNvPr>
          <p:cNvSpPr>
            <a:spLocks noGrp="1"/>
          </p:cNvSpPr>
          <p:nvPr>
            <p:ph type="ctrTitle" hasCustomPrompt="1"/>
          </p:nvPr>
        </p:nvSpPr>
        <p:spPr>
          <a:xfrm>
            <a:off x="1016000" y="1312862"/>
            <a:ext cx="22352000" cy="5191126"/>
          </a:xfrm>
        </p:spPr>
        <p:txBody>
          <a:bodyPr anchor="t" anchorCtr="0"/>
          <a:lstStyle>
            <a:lvl1pPr algn="l">
              <a:lnSpc>
                <a:spcPct val="100000"/>
              </a:lnSpc>
              <a:defRPr sz="10000" b="1" spc="-30" baseline="0">
                <a:solidFill>
                  <a:schemeClr val="tx1"/>
                </a:solidFill>
              </a:defRPr>
            </a:lvl1pPr>
          </a:lstStyle>
          <a:p>
            <a:r>
              <a:rPr lang="de-DE" dirty="0"/>
              <a:t>Präsentationstitel.</a:t>
            </a:r>
            <a:br>
              <a:rPr lang="de-DE" dirty="0"/>
            </a:br>
            <a:r>
              <a:rPr lang="de-DE" dirty="0"/>
              <a:t>Gemischte Schreibweise</a:t>
            </a:r>
            <a:br>
              <a:rPr lang="de-DE" dirty="0"/>
            </a:br>
            <a:r>
              <a:rPr lang="de-DE" dirty="0"/>
              <a:t>Max. 3-Zeilig. 100 Pt.</a:t>
            </a:r>
          </a:p>
        </p:txBody>
      </p:sp>
    </p:spTree>
    <p:extLst>
      <p:ext uri="{BB962C8B-B14F-4D97-AF65-F5344CB8AC3E}">
        <p14:creationId xmlns:p14="http://schemas.microsoft.com/office/powerpoint/2010/main" val="120200136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40">
          <p15:clr>
            <a:srgbClr val="FBAE40"/>
          </p15:clr>
        </p15:guide>
        <p15:guide id="2" pos="14720">
          <p15:clr>
            <a:srgbClr val="FBAE40"/>
          </p15:clr>
        </p15:guide>
        <p15:guide id="3" orient="horz" pos="827">
          <p15:clr>
            <a:srgbClr val="FBAE40"/>
          </p15:clr>
        </p15:guide>
        <p15:guide id="4" orient="horz" pos="409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mit Grafik MS">
    <p:bg>
      <p:bgPr>
        <a:solidFill>
          <a:srgbClr val="FF606E"/>
        </a:solidFill>
        <a:effectLst/>
      </p:bgPr>
    </p:bg>
    <p:spTree>
      <p:nvGrpSpPr>
        <p:cNvPr id="1" name=""/>
        <p:cNvGrpSpPr/>
        <p:nvPr/>
      </p:nvGrpSpPr>
      <p:grpSpPr>
        <a:xfrm>
          <a:off x="0" y="0"/>
          <a:ext cx="0" cy="0"/>
          <a:chOff x="0" y="0"/>
          <a:chExt cx="0" cy="0"/>
        </a:xfrm>
      </p:grpSpPr>
      <p:grpSp>
        <p:nvGrpSpPr>
          <p:cNvPr id="9" name="Regieanweisungen">
            <a:extLst>
              <a:ext uri="{FF2B5EF4-FFF2-40B4-BE49-F238E27FC236}">
                <a16:creationId xmlns:a16="http://schemas.microsoft.com/office/drawing/2014/main" id="{8797E160-F457-48D3-ADAD-EDE600C1EFA0}"/>
              </a:ext>
            </a:extLst>
          </p:cNvPr>
          <p:cNvGrpSpPr>
            <a:grpSpLocks noChangeAspect="1"/>
          </p:cNvGrpSpPr>
          <p:nvPr userDrawn="1"/>
        </p:nvGrpSpPr>
        <p:grpSpPr>
          <a:xfrm>
            <a:off x="-3852001" y="-792001"/>
            <a:ext cx="32112001" cy="7776002"/>
            <a:chOff x="-1650972" y="-253680"/>
            <a:chExt cx="15627840" cy="3784320"/>
          </a:xfrm>
        </p:grpSpPr>
        <p:sp>
          <p:nvSpPr>
            <p:cNvPr id="10" name="Hilfslinien">
              <a:extLst>
                <a:ext uri="{FF2B5EF4-FFF2-40B4-BE49-F238E27FC236}">
                  <a16:creationId xmlns:a16="http://schemas.microsoft.com/office/drawing/2014/main" id="{8045C7C0-E36F-47C8-B190-F75369D73423}"/>
                </a:ext>
              </a:extLst>
            </p:cNvPr>
            <p:cNvSpPr txBox="1"/>
            <p:nvPr userDrawn="1"/>
          </p:nvSpPr>
          <p:spPr>
            <a:xfrm rot="10800000" flipH="1" flipV="1">
              <a:off x="718122" y="-253680"/>
              <a:ext cx="10877972" cy="28032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2871412"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0000"/>
                  </a:solidFill>
                  <a:effectLst/>
                  <a:uLnTx/>
                  <a:uFillTx/>
                  <a:latin typeface="+mn-lt"/>
                  <a:ea typeface="+mn-ea"/>
                  <a:cs typeface="+mn-cs"/>
                </a:rPr>
                <a:t>Führungslinien anzeigen: </a:t>
              </a:r>
              <a:r>
                <a:rPr kumimoji="0" lang="de-DE" sz="2000" b="0" i="0" u="none" strike="noStrike" kern="1200" cap="none" spc="0" normalizeH="0" baseline="0" noProof="0" dirty="0">
                  <a:ln>
                    <a:noFill/>
                  </a:ln>
                  <a:solidFill>
                    <a:srgbClr val="000000"/>
                  </a:solidFill>
                  <a:effectLst/>
                  <a:uLnTx/>
                  <a:uFillTx/>
                  <a:latin typeface="+mj-lt"/>
                  <a:ea typeface="+mn-ea"/>
                  <a:cs typeface="+mn-cs"/>
                </a:rPr>
                <a:t>Menü &gt; Ansicht &gt; Anzeigen &gt; </a:t>
              </a:r>
              <a:r>
                <a:rPr kumimoji="0" lang="de-DE" sz="2000" b="0" i="0" u="none" strike="noStrike" kern="1200" cap="none" spc="0" normalizeH="0" baseline="0" noProof="0" dirty="0">
                  <a:ln>
                    <a:noFill/>
                  </a:ln>
                  <a:solidFill>
                    <a:srgbClr val="000000"/>
                  </a:solidFill>
                  <a:effectLst/>
                  <a:uLnTx/>
                  <a:uFillTx/>
                  <a:latin typeface="+mn-lt"/>
                  <a:ea typeface="+mn-ea"/>
                  <a:cs typeface="+mn-cs"/>
                </a:rPr>
                <a:t>Haken</a:t>
              </a:r>
              <a:r>
                <a:rPr kumimoji="0" lang="de-DE" sz="2000" b="1" i="0" u="none" strike="noStrike" kern="1200" cap="none" spc="0" normalizeH="0" baseline="0" noProof="0" dirty="0">
                  <a:ln>
                    <a:noFill/>
                  </a:ln>
                  <a:solidFill>
                    <a:srgbClr val="000000"/>
                  </a:solidFill>
                  <a:effectLst/>
                  <a:uLnTx/>
                  <a:uFillTx/>
                  <a:latin typeface="+mn-lt"/>
                  <a:ea typeface="+mn-ea"/>
                  <a:cs typeface="+mn-cs"/>
                </a:rPr>
                <a:t> </a:t>
              </a:r>
              <a:r>
                <a:rPr kumimoji="0" lang="de-DE" sz="2000" b="0" i="0" u="none" strike="noStrike" kern="1200" cap="none" spc="0" normalizeH="0" baseline="0" noProof="0" dirty="0">
                  <a:ln>
                    <a:noFill/>
                  </a:ln>
                  <a:solidFill>
                    <a:srgbClr val="000000"/>
                  </a:solidFill>
                  <a:effectLst/>
                  <a:uLnTx/>
                  <a:uFillTx/>
                  <a:latin typeface="+mn-lt"/>
                  <a:ea typeface="+mn-ea"/>
                  <a:cs typeface="+mn-cs"/>
                </a:rPr>
                <a:t>bei</a:t>
              </a:r>
              <a:r>
                <a:rPr kumimoji="0" lang="de-DE" sz="2000" b="1" i="0" u="none" strike="noStrike" kern="1200" cap="none" spc="0" normalizeH="0" baseline="0" noProof="0" dirty="0">
                  <a:ln>
                    <a:noFill/>
                  </a:ln>
                  <a:solidFill>
                    <a:srgbClr val="000000"/>
                  </a:solidFill>
                  <a:effectLst/>
                  <a:uLnTx/>
                  <a:uFillTx/>
                  <a:latin typeface="+mn-lt"/>
                  <a:ea typeface="+mn-ea"/>
                  <a:cs typeface="+mn-cs"/>
                </a:rPr>
                <a:t> </a:t>
              </a:r>
              <a:r>
                <a:rPr kumimoji="0" lang="de-DE" sz="2000" b="0" i="0" u="none" strike="noStrike" kern="1200" cap="none" spc="0" normalizeH="0" baseline="0" noProof="0" dirty="0">
                  <a:ln>
                    <a:noFill/>
                  </a:ln>
                  <a:solidFill>
                    <a:srgbClr val="000000"/>
                  </a:solidFill>
                  <a:effectLst/>
                  <a:uLnTx/>
                  <a:uFillTx/>
                  <a:latin typeface="+mj-lt"/>
                  <a:ea typeface="+mn-ea"/>
                  <a:cs typeface="+mn-cs"/>
                </a:rPr>
                <a:t>Führungslinien</a:t>
              </a:r>
              <a:r>
                <a:rPr kumimoji="0" lang="de-DE" sz="2000" b="1" i="0" u="none" strike="noStrike" kern="1200" cap="none" spc="0" normalizeH="0" baseline="0" noProof="0" dirty="0">
                  <a:ln>
                    <a:noFill/>
                  </a:ln>
                  <a:solidFill>
                    <a:srgbClr val="000000"/>
                  </a:solidFill>
                  <a:effectLst/>
                  <a:uLnTx/>
                  <a:uFillTx/>
                  <a:latin typeface="+mn-lt"/>
                  <a:ea typeface="+mn-ea"/>
                  <a:cs typeface="+mn-cs"/>
                </a:rPr>
                <a:t> </a:t>
              </a:r>
              <a:r>
                <a:rPr kumimoji="0" lang="de-DE" sz="2000" b="0" i="0" u="none" strike="noStrike" kern="1200" cap="none" spc="0" normalizeH="0" baseline="0" noProof="0" dirty="0">
                  <a:ln>
                    <a:noFill/>
                  </a:ln>
                  <a:solidFill>
                    <a:srgbClr val="000000"/>
                  </a:solidFill>
                  <a:effectLst/>
                  <a:uLnTx/>
                  <a:uFillTx/>
                  <a:latin typeface="+mn-lt"/>
                  <a:ea typeface="+mn-ea"/>
                  <a:cs typeface="+mn-cs"/>
                </a:rPr>
                <a:t>setzen</a:t>
              </a:r>
            </a:p>
          </p:txBody>
        </p:sp>
        <p:sp>
          <p:nvSpPr>
            <p:cNvPr id="11" name="Zurücksetzen">
              <a:extLst>
                <a:ext uri="{FF2B5EF4-FFF2-40B4-BE49-F238E27FC236}">
                  <a16:creationId xmlns:a16="http://schemas.microsoft.com/office/drawing/2014/main" id="{B498EA16-B4A0-46CD-BE6C-1DBE45889809}"/>
                </a:ext>
              </a:extLst>
            </p:cNvPr>
            <p:cNvSpPr txBox="1"/>
            <p:nvPr userDrawn="1"/>
          </p:nvSpPr>
          <p:spPr>
            <a:xfrm rot="10800000" flipH="1" flipV="1">
              <a:off x="12224868" y="534720"/>
              <a:ext cx="1752000" cy="49056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2000" b="0" baseline="0" dirty="0">
                  <a:solidFill>
                    <a:srgbClr val="000000"/>
                  </a:solidFill>
                  <a:latin typeface="+mn-lt"/>
                </a:rPr>
                <a:t>Folie in Ursprungsform </a:t>
              </a:r>
            </a:p>
            <a:p>
              <a:pPr indent="0" algn="l">
                <a:lnSpc>
                  <a:spcPct val="100000"/>
                </a:lnSpc>
                <a:spcBef>
                  <a:spcPts val="0"/>
                </a:spcBef>
                <a:spcAft>
                  <a:spcPts val="0"/>
                </a:spcAft>
              </a:pPr>
              <a:r>
                <a:rPr lang="de-DE" sz="2000" b="0" baseline="0" dirty="0">
                  <a:solidFill>
                    <a:srgbClr val="000000"/>
                  </a:solidFill>
                  <a:latin typeface="+mn-lt"/>
                </a:rPr>
                <a:t>bringen über Menu:</a:t>
              </a:r>
            </a:p>
            <a:p>
              <a:pPr indent="0" algn="l">
                <a:lnSpc>
                  <a:spcPct val="100000"/>
                </a:lnSpc>
                <a:spcBef>
                  <a:spcPts val="0"/>
                </a:spcBef>
                <a:spcAft>
                  <a:spcPts val="0"/>
                </a:spcAft>
              </a:pPr>
              <a:r>
                <a:rPr lang="de-DE" sz="2000" b="0" baseline="0" dirty="0">
                  <a:solidFill>
                    <a:srgbClr val="000000"/>
                  </a:solidFill>
                  <a:latin typeface="+mj-lt"/>
                </a:rPr>
                <a:t>Start &gt; Folien &gt; Zurücksetzen</a:t>
              </a:r>
            </a:p>
          </p:txBody>
        </p:sp>
        <p:sp>
          <p:nvSpPr>
            <p:cNvPr id="12" name="Layoutwechsel">
              <a:extLst>
                <a:ext uri="{FF2B5EF4-FFF2-40B4-BE49-F238E27FC236}">
                  <a16:creationId xmlns:a16="http://schemas.microsoft.com/office/drawing/2014/main" id="{F988F52C-E61B-469E-A00F-3C2A6D1948F2}"/>
                </a:ext>
              </a:extLst>
            </p:cNvPr>
            <p:cNvSpPr txBox="1"/>
            <p:nvPr userDrawn="1"/>
          </p:nvSpPr>
          <p:spPr>
            <a:xfrm rot="10800000" flipH="1" flipV="1">
              <a:off x="12224868" y="1112880"/>
              <a:ext cx="1752000" cy="49056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2000" b="0" baseline="0" dirty="0">
                  <a:solidFill>
                    <a:srgbClr val="000000"/>
                  </a:solidFill>
                  <a:latin typeface="+mn-lt"/>
                </a:rPr>
                <a:t>Wechsel des Folienlayouts </a:t>
              </a:r>
              <a:br>
                <a:rPr lang="de-DE" sz="2000" b="0" baseline="0" dirty="0">
                  <a:solidFill>
                    <a:srgbClr val="000000"/>
                  </a:solidFill>
                  <a:latin typeface="+mn-lt"/>
                </a:rPr>
              </a:br>
              <a:r>
                <a:rPr lang="de-DE" sz="2000" b="0" baseline="0" dirty="0">
                  <a:solidFill>
                    <a:srgbClr val="000000"/>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Start &gt; Folien &gt; Layout</a:t>
              </a:r>
            </a:p>
          </p:txBody>
        </p:sp>
        <p:grpSp>
          <p:nvGrpSpPr>
            <p:cNvPr id="15" name="Listenebenen">
              <a:extLst>
                <a:ext uri="{FF2B5EF4-FFF2-40B4-BE49-F238E27FC236}">
                  <a16:creationId xmlns:a16="http://schemas.microsoft.com/office/drawing/2014/main" id="{C56195B8-557B-4DCB-90D8-C4CCD9BF05BD}"/>
                </a:ext>
              </a:extLst>
            </p:cNvPr>
            <p:cNvGrpSpPr/>
            <p:nvPr userDrawn="1"/>
          </p:nvGrpSpPr>
          <p:grpSpPr>
            <a:xfrm>
              <a:off x="-1650972" y="2032315"/>
              <a:ext cx="1752000" cy="1498325"/>
              <a:chOff x="-1650972" y="2032315"/>
              <a:chExt cx="1752000" cy="1498325"/>
            </a:xfrm>
          </p:grpSpPr>
          <p:sp>
            <p:nvSpPr>
              <p:cNvPr id="17" name="Text // Listenebene erhöhen">
                <a:extLst>
                  <a:ext uri="{FF2B5EF4-FFF2-40B4-BE49-F238E27FC236}">
                    <a16:creationId xmlns:a16="http://schemas.microsoft.com/office/drawing/2014/main" id="{D5BFF025-E9F4-468D-912C-48765C1132B4}"/>
                  </a:ext>
                </a:extLst>
              </p:cNvPr>
              <p:cNvSpPr txBox="1"/>
              <p:nvPr userDrawn="1"/>
            </p:nvSpPr>
            <p:spPr>
              <a:xfrm>
                <a:off x="-1615932" y="2759760"/>
                <a:ext cx="876000" cy="33288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Listenebene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erhöhen</a:t>
                </a:r>
              </a:p>
            </p:txBody>
          </p:sp>
          <p:sp>
            <p:nvSpPr>
              <p:cNvPr id="18" name="Text // Listenebene verringern">
                <a:extLst>
                  <a:ext uri="{FF2B5EF4-FFF2-40B4-BE49-F238E27FC236}">
                    <a16:creationId xmlns:a16="http://schemas.microsoft.com/office/drawing/2014/main" id="{67DD4BC4-ED4C-4925-8FFC-41E08A60B330}"/>
                  </a:ext>
                </a:extLst>
              </p:cNvPr>
              <p:cNvSpPr txBox="1"/>
              <p:nvPr userDrawn="1"/>
            </p:nvSpPr>
            <p:spPr>
              <a:xfrm>
                <a:off x="-1615932" y="3197760"/>
                <a:ext cx="876000" cy="33288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Listenebene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verringern</a:t>
                </a:r>
              </a:p>
            </p:txBody>
          </p:sp>
          <p:sp>
            <p:nvSpPr>
              <p:cNvPr id="19" name="Listenebenen">
                <a:extLst>
                  <a:ext uri="{FF2B5EF4-FFF2-40B4-BE49-F238E27FC236}">
                    <a16:creationId xmlns:a16="http://schemas.microsoft.com/office/drawing/2014/main" id="{3D7AE3ED-BD94-49D5-BC23-9FF563C2F50F}"/>
                  </a:ext>
                </a:extLst>
              </p:cNvPr>
              <p:cNvSpPr txBox="1"/>
              <p:nvPr userDrawn="1"/>
            </p:nvSpPr>
            <p:spPr>
              <a:xfrm rot="10800000" flipH="1" flipV="1">
                <a:off x="-1650972" y="2032315"/>
                <a:ext cx="1752000" cy="7008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n-lt"/>
                  </a:rPr>
                  <a:t>Wechsel der Textebene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n-lt"/>
                  </a:rPr>
                  <a:t>im Menü über: </a:t>
                </a:r>
                <a:br>
                  <a:rPr lang="de-DE" sz="2000" b="0" baseline="0" dirty="0">
                    <a:solidFill>
                      <a:srgbClr val="000000"/>
                    </a:solidFill>
                    <a:latin typeface="+mn-lt"/>
                  </a:rPr>
                </a:br>
                <a:r>
                  <a:rPr lang="de-DE" sz="2000" b="0" baseline="0" dirty="0">
                    <a:solidFill>
                      <a:srgbClr val="000000"/>
                    </a:solidFill>
                    <a:latin typeface="+mj-lt"/>
                  </a:rPr>
                  <a:t>Start &gt; Absatz &gt; Listenebene erhöhen/verringern</a:t>
                </a:r>
              </a:p>
            </p:txBody>
          </p:sp>
          <p:pic>
            <p:nvPicPr>
              <p:cNvPr id="20" name="Bild // Listenebene verringern">
                <a:extLst>
                  <a:ext uri="{FF2B5EF4-FFF2-40B4-BE49-F238E27FC236}">
                    <a16:creationId xmlns:a16="http://schemas.microsoft.com/office/drawing/2014/main" id="{C089FA09-8340-462F-B3E6-C97A5097E9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9852" y="3197760"/>
                <a:ext cx="719023" cy="332880"/>
              </a:xfrm>
              <a:prstGeom prst="rect">
                <a:avLst/>
              </a:prstGeom>
              <a:noFill/>
              <a:ln>
                <a:noFill/>
              </a:ln>
            </p:spPr>
          </p:pic>
          <p:pic>
            <p:nvPicPr>
              <p:cNvPr id="22" name="Bild // Listenebene erhöhen">
                <a:extLst>
                  <a:ext uri="{FF2B5EF4-FFF2-40B4-BE49-F238E27FC236}">
                    <a16:creationId xmlns:a16="http://schemas.microsoft.com/office/drawing/2014/main" id="{62718AD2-6586-4358-A445-70E12FD96D8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9852" y="2759760"/>
                <a:ext cx="719023" cy="332880"/>
              </a:xfrm>
              <a:prstGeom prst="rect">
                <a:avLst/>
              </a:prstGeom>
              <a:noFill/>
              <a:ln>
                <a:noFill/>
              </a:ln>
            </p:spPr>
          </p:pic>
        </p:grpSp>
      </p:grpSp>
      <p:sp>
        <p:nvSpPr>
          <p:cNvPr id="21" name="Foliennummer">
            <a:extLst>
              <a:ext uri="{FF2B5EF4-FFF2-40B4-BE49-F238E27FC236}">
                <a16:creationId xmlns:a16="http://schemas.microsoft.com/office/drawing/2014/main" id="{E4FB127E-CACC-4245-8C1B-7520E67D9262}"/>
              </a:ext>
            </a:extLst>
          </p:cNvPr>
          <p:cNvSpPr>
            <a:spLocks noGrp="1"/>
          </p:cNvSpPr>
          <p:nvPr userDrawn="1">
            <p:ph type="sldNum" sz="quarter" idx="14"/>
          </p:nvPr>
        </p:nvSpPr>
        <p:spPr>
          <a:xfrm>
            <a:off x="22288500" y="14184000"/>
            <a:ext cx="1079500" cy="432000"/>
          </a:xfrm>
        </p:spPr>
        <p:txBody>
          <a:bodyPr/>
          <a:lstStyle>
            <a:lvl1pPr>
              <a:defRPr>
                <a:solidFill>
                  <a:schemeClr val="bg2"/>
                </a:solidFill>
              </a:defRPr>
            </a:lvl1pPr>
          </a:lstStyle>
          <a:p>
            <a:fld id="{B1DFA706-D6BF-4054-BFB5-EC6378B45988}" type="slidenum">
              <a:rPr lang="de-DE" smtClean="0"/>
              <a:pPr/>
              <a:t>‹Nr.›</a:t>
            </a:fld>
            <a:endParaRPr lang="de-DE" dirty="0"/>
          </a:p>
        </p:txBody>
      </p:sp>
      <p:sp>
        <p:nvSpPr>
          <p:cNvPr id="13" name="Fläche">
            <a:extLst>
              <a:ext uri="{FF2B5EF4-FFF2-40B4-BE49-F238E27FC236}">
                <a16:creationId xmlns:a16="http://schemas.microsoft.com/office/drawing/2014/main" id="{FC281791-E44D-41E7-9CDB-0E784E67E406}"/>
              </a:ext>
            </a:extLst>
          </p:cNvPr>
          <p:cNvSpPr>
            <a:spLocks noChangeAspect="1"/>
          </p:cNvSpPr>
          <p:nvPr userDrawn="1"/>
        </p:nvSpPr>
        <p:spPr bwMode="auto">
          <a:xfrm>
            <a:off x="0" y="0"/>
            <a:ext cx="21856700" cy="13716000"/>
          </a:xfrm>
          <a:custGeom>
            <a:avLst/>
            <a:gdLst>
              <a:gd name="T0" fmla="*/ 60181 w 60678"/>
              <a:gd name="T1" fmla="*/ 10170 h 38100"/>
              <a:gd name="T2" fmla="*/ 56869 w 60678"/>
              <a:gd name="T3" fmla="*/ 13480 h 38100"/>
              <a:gd name="T4" fmla="*/ 55558 w 60678"/>
              <a:gd name="T5" fmla="*/ 13210 h 38100"/>
              <a:gd name="T6" fmla="*/ 45912 w 60678"/>
              <a:gd name="T7" fmla="*/ 38100 h 38100"/>
              <a:gd name="T8" fmla="*/ 0 w 60678"/>
              <a:gd name="T9" fmla="*/ 38100 h 38100"/>
              <a:gd name="T10" fmla="*/ 0 w 60678"/>
              <a:gd name="T11" fmla="*/ 0 h 38100"/>
              <a:gd name="T12" fmla="*/ 60678 w 60678"/>
              <a:gd name="T13" fmla="*/ 0 h 38100"/>
              <a:gd name="T14" fmla="*/ 57951 w 60678"/>
              <a:gd name="T15" fmla="*/ 7036 h 38100"/>
              <a:gd name="T16" fmla="*/ 60181 w 60678"/>
              <a:gd name="T17" fmla="*/ 10165 h 38100"/>
              <a:gd name="T18" fmla="*/ 60181 w 60678"/>
              <a:gd name="T19" fmla="*/ 10170 h 38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678" h="38100">
                <a:moveTo>
                  <a:pt x="60181" y="10170"/>
                </a:moveTo>
                <a:cubicBezTo>
                  <a:pt x="60180" y="11998"/>
                  <a:pt x="58697" y="13480"/>
                  <a:pt x="56869" y="13480"/>
                </a:cubicBezTo>
                <a:cubicBezTo>
                  <a:pt x="56403" y="13480"/>
                  <a:pt x="55960" y="13383"/>
                  <a:pt x="55558" y="13210"/>
                </a:cubicBezTo>
                <a:lnTo>
                  <a:pt x="45912" y="38100"/>
                </a:lnTo>
                <a:lnTo>
                  <a:pt x="0" y="38100"/>
                </a:lnTo>
                <a:lnTo>
                  <a:pt x="0" y="0"/>
                </a:lnTo>
                <a:lnTo>
                  <a:pt x="60678" y="0"/>
                </a:lnTo>
                <a:lnTo>
                  <a:pt x="57951" y="7036"/>
                </a:lnTo>
                <a:cubicBezTo>
                  <a:pt x="59248" y="7484"/>
                  <a:pt x="60180" y="8716"/>
                  <a:pt x="60181" y="10165"/>
                </a:cubicBezTo>
                <a:lnTo>
                  <a:pt x="60181" y="1017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4" name="Superzeichen">
            <a:extLst>
              <a:ext uri="{FF2B5EF4-FFF2-40B4-BE49-F238E27FC236}">
                <a16:creationId xmlns:a16="http://schemas.microsoft.com/office/drawing/2014/main" id="{9A66EB37-C2B1-41CF-AD1A-03BA7AB6FA11}"/>
              </a:ext>
            </a:extLst>
          </p:cNvPr>
          <p:cNvSpPr>
            <a:spLocks noChangeAspect="1" noEditPoints="1"/>
          </p:cNvSpPr>
          <p:nvPr userDrawn="1"/>
        </p:nvSpPr>
        <p:spPr bwMode="auto">
          <a:xfrm>
            <a:off x="19519900" y="2697163"/>
            <a:ext cx="1930400" cy="1927225"/>
          </a:xfrm>
          <a:custGeom>
            <a:avLst/>
            <a:gdLst>
              <a:gd name="T0" fmla="*/ 2678 w 5356"/>
              <a:gd name="T1" fmla="*/ 2677 h 5355"/>
              <a:gd name="T2" fmla="*/ 0 w 5356"/>
              <a:gd name="T3" fmla="*/ 1635 h 5355"/>
              <a:gd name="T4" fmla="*/ 1009 w 5356"/>
              <a:gd name="T5" fmla="*/ 2677 h 5355"/>
              <a:gd name="T6" fmla="*/ 0 w 5356"/>
              <a:gd name="T7" fmla="*/ 3719 h 5355"/>
              <a:gd name="T8" fmla="*/ 2678 w 5356"/>
              <a:gd name="T9" fmla="*/ 2677 h 5355"/>
              <a:gd name="T10" fmla="*/ 2678 w 5356"/>
              <a:gd name="T11" fmla="*/ 2677 h 5355"/>
              <a:gd name="T12" fmla="*/ 5356 w 5356"/>
              <a:gd name="T13" fmla="*/ 3719 h 5355"/>
              <a:gd name="T14" fmla="*/ 4347 w 5356"/>
              <a:gd name="T15" fmla="*/ 2677 h 5355"/>
              <a:gd name="T16" fmla="*/ 5356 w 5356"/>
              <a:gd name="T17" fmla="*/ 1635 h 5355"/>
              <a:gd name="T18" fmla="*/ 2678 w 5356"/>
              <a:gd name="T19" fmla="*/ 2677 h 5355"/>
              <a:gd name="T20" fmla="*/ 2678 w 5356"/>
              <a:gd name="T21" fmla="*/ 2677 h 5355"/>
              <a:gd name="T22" fmla="*/ 1636 w 5356"/>
              <a:gd name="T23" fmla="*/ 5355 h 5355"/>
              <a:gd name="T24" fmla="*/ 2678 w 5356"/>
              <a:gd name="T25" fmla="*/ 4347 h 5355"/>
              <a:gd name="T26" fmla="*/ 3720 w 5356"/>
              <a:gd name="T27" fmla="*/ 5355 h 5355"/>
              <a:gd name="T28" fmla="*/ 2678 w 5356"/>
              <a:gd name="T29" fmla="*/ 2677 h 5355"/>
              <a:gd name="T30" fmla="*/ 2678 w 5356"/>
              <a:gd name="T31" fmla="*/ 2677 h 5355"/>
              <a:gd name="T32" fmla="*/ 3720 w 5356"/>
              <a:gd name="T33" fmla="*/ 0 h 5355"/>
              <a:gd name="T34" fmla="*/ 2678 w 5356"/>
              <a:gd name="T35" fmla="*/ 1008 h 5355"/>
              <a:gd name="T36" fmla="*/ 1636 w 5356"/>
              <a:gd name="T37" fmla="*/ 0 h 5355"/>
              <a:gd name="T38" fmla="*/ 2678 w 5356"/>
              <a:gd name="T39" fmla="*/ 2677 h 5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56" h="5355">
                <a:moveTo>
                  <a:pt x="2678" y="2677"/>
                </a:moveTo>
                <a:lnTo>
                  <a:pt x="0" y="1635"/>
                </a:lnTo>
                <a:lnTo>
                  <a:pt x="1009" y="2677"/>
                </a:lnTo>
                <a:lnTo>
                  <a:pt x="0" y="3719"/>
                </a:lnTo>
                <a:lnTo>
                  <a:pt x="2678" y="2677"/>
                </a:lnTo>
                <a:close/>
                <a:moveTo>
                  <a:pt x="2678" y="2677"/>
                </a:moveTo>
                <a:lnTo>
                  <a:pt x="5356" y="3719"/>
                </a:lnTo>
                <a:lnTo>
                  <a:pt x="4347" y="2677"/>
                </a:lnTo>
                <a:lnTo>
                  <a:pt x="5356" y="1635"/>
                </a:lnTo>
                <a:lnTo>
                  <a:pt x="2678" y="2677"/>
                </a:lnTo>
                <a:close/>
                <a:moveTo>
                  <a:pt x="2678" y="2677"/>
                </a:moveTo>
                <a:lnTo>
                  <a:pt x="1636" y="5355"/>
                </a:lnTo>
                <a:lnTo>
                  <a:pt x="2678" y="4347"/>
                </a:lnTo>
                <a:lnTo>
                  <a:pt x="3720" y="5355"/>
                </a:lnTo>
                <a:lnTo>
                  <a:pt x="2678" y="2677"/>
                </a:lnTo>
                <a:close/>
                <a:moveTo>
                  <a:pt x="2678" y="2677"/>
                </a:moveTo>
                <a:lnTo>
                  <a:pt x="3720" y="0"/>
                </a:lnTo>
                <a:lnTo>
                  <a:pt x="2678" y="1008"/>
                </a:lnTo>
                <a:lnTo>
                  <a:pt x="1636" y="0"/>
                </a:lnTo>
                <a:lnTo>
                  <a:pt x="2678" y="2677"/>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pic>
        <p:nvPicPr>
          <p:cNvPr id="16" name="Illustration" descr="Ein Bild, das Mann, stehend, Spieler, haltend enthält.&#10;&#10;Automatisch generierte Beschreibung">
            <a:extLst>
              <a:ext uri="{FF2B5EF4-FFF2-40B4-BE49-F238E27FC236}">
                <a16:creationId xmlns:a16="http://schemas.microsoft.com/office/drawing/2014/main" id="{2941A1AD-C538-4DAE-B195-73AADED3F2AD}"/>
              </a:ext>
            </a:extLst>
          </p:cNvPr>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13140200" y="6747483"/>
            <a:ext cx="10299259" cy="6192000"/>
          </a:xfrm>
          <a:prstGeom prst="rect">
            <a:avLst/>
          </a:prstGeom>
        </p:spPr>
      </p:pic>
      <p:sp>
        <p:nvSpPr>
          <p:cNvPr id="3" name="Untertitel">
            <a:extLst>
              <a:ext uri="{FF2B5EF4-FFF2-40B4-BE49-F238E27FC236}">
                <a16:creationId xmlns:a16="http://schemas.microsoft.com/office/drawing/2014/main" id="{23DDEA6B-807C-4324-9952-54946591E5B3}"/>
              </a:ext>
            </a:extLst>
          </p:cNvPr>
          <p:cNvSpPr>
            <a:spLocks noGrp="1"/>
          </p:cNvSpPr>
          <p:nvPr userDrawn="1">
            <p:ph type="subTitle" idx="1" hasCustomPrompt="1"/>
          </p:nvPr>
        </p:nvSpPr>
        <p:spPr>
          <a:xfrm>
            <a:off x="1015998" y="6503988"/>
            <a:ext cx="11175207" cy="3240000"/>
          </a:xfrm>
        </p:spPr>
        <p:txBody>
          <a:bodyPr/>
          <a:lstStyle>
            <a:lvl1pPr marL="0" indent="0" algn="l">
              <a:lnSpc>
                <a:spcPct val="107000"/>
              </a:lnSpc>
              <a:spcAft>
                <a:spcPts val="0"/>
              </a:spcAft>
              <a:buNone/>
              <a:defRPr sz="3500">
                <a:solidFill>
                  <a:schemeClr val="tx1"/>
                </a:solidFill>
                <a:latin typeface="+mj-lt"/>
              </a:defRPr>
            </a:lvl1pPr>
            <a:lvl2pPr marL="0" indent="0" algn="l">
              <a:lnSpc>
                <a:spcPct val="100000"/>
              </a:lnSpc>
              <a:spcBef>
                <a:spcPts val="3100"/>
              </a:spcBef>
              <a:spcAft>
                <a:spcPts val="0"/>
              </a:spcAft>
              <a:buNone/>
              <a:defRPr sz="2500">
                <a:solidFill>
                  <a:schemeClr val="tx1"/>
                </a:solidFill>
                <a:latin typeface="+mj-lt"/>
              </a:defRPr>
            </a:lvl2pPr>
            <a:lvl3pPr marL="0" indent="0" algn="l">
              <a:lnSpc>
                <a:spcPct val="100000"/>
              </a:lnSpc>
              <a:spcBef>
                <a:spcPts val="3100"/>
              </a:spcBef>
              <a:spcAft>
                <a:spcPts val="0"/>
              </a:spcAft>
              <a:buNone/>
              <a:defRPr sz="2500">
                <a:solidFill>
                  <a:schemeClr val="tx1"/>
                </a:solidFill>
                <a:latin typeface="+mj-lt"/>
              </a:defRPr>
            </a:lvl3pPr>
            <a:lvl4pPr marL="0" indent="0" algn="l">
              <a:lnSpc>
                <a:spcPct val="100000"/>
              </a:lnSpc>
              <a:spcBef>
                <a:spcPts val="3100"/>
              </a:spcBef>
              <a:spcAft>
                <a:spcPts val="0"/>
              </a:spcAft>
              <a:buNone/>
              <a:defRPr sz="2500">
                <a:solidFill>
                  <a:schemeClr val="tx1"/>
                </a:solidFill>
                <a:latin typeface="+mj-lt"/>
              </a:defRPr>
            </a:lvl4pPr>
            <a:lvl5pPr marL="0" indent="0" algn="l">
              <a:lnSpc>
                <a:spcPct val="100000"/>
              </a:lnSpc>
              <a:spcBef>
                <a:spcPts val="3100"/>
              </a:spcBef>
              <a:spcAft>
                <a:spcPts val="0"/>
              </a:spcAft>
              <a:buNone/>
              <a:defRPr sz="2500">
                <a:solidFill>
                  <a:schemeClr val="tx1"/>
                </a:solidFill>
                <a:latin typeface="+mj-lt"/>
              </a:defRPr>
            </a:lvl5pPr>
            <a:lvl6pPr marL="0" indent="0" algn="l">
              <a:lnSpc>
                <a:spcPct val="100000"/>
              </a:lnSpc>
              <a:spcBef>
                <a:spcPts val="3100"/>
              </a:spcBef>
              <a:spcAft>
                <a:spcPts val="0"/>
              </a:spcAft>
              <a:buNone/>
              <a:defRPr sz="2500">
                <a:solidFill>
                  <a:schemeClr val="tx1"/>
                </a:solidFill>
                <a:latin typeface="+mj-lt"/>
              </a:defRPr>
            </a:lvl6pPr>
            <a:lvl7pPr marL="0" indent="0" algn="l">
              <a:lnSpc>
                <a:spcPct val="100000"/>
              </a:lnSpc>
              <a:spcBef>
                <a:spcPts val="3100"/>
              </a:spcBef>
              <a:spcAft>
                <a:spcPts val="0"/>
              </a:spcAft>
              <a:buNone/>
              <a:defRPr sz="2500">
                <a:solidFill>
                  <a:schemeClr val="tx1"/>
                </a:solidFill>
                <a:latin typeface="+mj-lt"/>
              </a:defRPr>
            </a:lvl7pPr>
            <a:lvl8pPr marL="0" indent="0" algn="l">
              <a:lnSpc>
                <a:spcPct val="100000"/>
              </a:lnSpc>
              <a:spcBef>
                <a:spcPts val="3100"/>
              </a:spcBef>
              <a:spcAft>
                <a:spcPts val="0"/>
              </a:spcAft>
              <a:buNone/>
              <a:defRPr sz="2500">
                <a:solidFill>
                  <a:schemeClr val="tx1"/>
                </a:solidFill>
                <a:latin typeface="+mj-lt"/>
              </a:defRPr>
            </a:lvl8pPr>
            <a:lvl9pPr marL="0" indent="0" algn="l">
              <a:lnSpc>
                <a:spcPct val="100000"/>
              </a:lnSpc>
              <a:spcBef>
                <a:spcPts val="3100"/>
              </a:spcBef>
              <a:spcAft>
                <a:spcPts val="0"/>
              </a:spcAft>
              <a:buNone/>
              <a:defRPr sz="2500">
                <a:solidFill>
                  <a:schemeClr val="tx1"/>
                </a:solidFill>
                <a:latin typeface="+mj-lt"/>
              </a:defRPr>
            </a:lvl9pPr>
          </a:lstStyle>
          <a:p>
            <a:pPr lvl="0"/>
            <a:r>
              <a:rPr lang="de-DE" dirty="0"/>
              <a:t>Erste Ebene Text (Max. 3-Zeilig, möglichst kurz.) // für Ort, XX. Datum 2020 &gt;&gt; Menü &gt; Start &gt; Absatz &gt; Listenebene erhöhen </a:t>
            </a:r>
          </a:p>
          <a:p>
            <a:pPr lvl="1"/>
            <a:r>
              <a:rPr lang="de-DE" dirty="0"/>
              <a:t>Zweite Ebene</a:t>
            </a:r>
          </a:p>
        </p:txBody>
      </p:sp>
      <p:sp>
        <p:nvSpPr>
          <p:cNvPr id="2" name="Titel">
            <a:extLst>
              <a:ext uri="{FF2B5EF4-FFF2-40B4-BE49-F238E27FC236}">
                <a16:creationId xmlns:a16="http://schemas.microsoft.com/office/drawing/2014/main" id="{C5F03A39-ADAB-4A3E-BE3D-5FB4AE2DB23C}"/>
              </a:ext>
            </a:extLst>
          </p:cNvPr>
          <p:cNvSpPr>
            <a:spLocks noGrp="1"/>
          </p:cNvSpPr>
          <p:nvPr userDrawn="1">
            <p:ph type="ctrTitle" hasCustomPrompt="1"/>
          </p:nvPr>
        </p:nvSpPr>
        <p:spPr>
          <a:xfrm>
            <a:off x="1016000" y="1312862"/>
            <a:ext cx="15840000" cy="5191126"/>
          </a:xfrm>
        </p:spPr>
        <p:txBody>
          <a:bodyPr anchor="t" anchorCtr="0"/>
          <a:lstStyle>
            <a:lvl1pPr algn="l">
              <a:lnSpc>
                <a:spcPct val="100000"/>
              </a:lnSpc>
              <a:defRPr sz="10000" b="1" spc="-30" baseline="0">
                <a:solidFill>
                  <a:schemeClr val="tx1"/>
                </a:solidFill>
              </a:defRPr>
            </a:lvl1pPr>
          </a:lstStyle>
          <a:p>
            <a:r>
              <a:rPr lang="de-DE" dirty="0"/>
              <a:t>Präsentationstitel.</a:t>
            </a:r>
            <a:br>
              <a:rPr lang="de-DE" dirty="0"/>
            </a:br>
            <a:r>
              <a:rPr lang="de-DE" dirty="0"/>
              <a:t>Gemischte Schreibweise</a:t>
            </a:r>
            <a:br>
              <a:rPr lang="de-DE" dirty="0"/>
            </a:br>
            <a:r>
              <a:rPr lang="de-DE" dirty="0"/>
              <a:t>Max. 3-Zeilig. 100 Pt.</a:t>
            </a:r>
          </a:p>
        </p:txBody>
      </p:sp>
      <p:pic>
        <p:nvPicPr>
          <p:cNvPr id="4" name="JUH Logo">
            <a:extLst>
              <a:ext uri="{FF2B5EF4-FFF2-40B4-BE49-F238E27FC236}">
                <a16:creationId xmlns:a16="http://schemas.microsoft.com/office/drawing/2014/main" id="{22C43243-E9D7-4FF0-8F71-A52FD6E6EC4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121781" y="12117542"/>
            <a:ext cx="2880000" cy="688995"/>
          </a:xfrm>
          <a:prstGeom prst="rect">
            <a:avLst/>
          </a:prstGeom>
        </p:spPr>
      </p:pic>
    </p:spTree>
    <p:extLst>
      <p:ext uri="{BB962C8B-B14F-4D97-AF65-F5344CB8AC3E}">
        <p14:creationId xmlns:p14="http://schemas.microsoft.com/office/powerpoint/2010/main" val="53796794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40">
          <p15:clr>
            <a:srgbClr val="FBAE40"/>
          </p15:clr>
        </p15:guide>
        <p15:guide id="2" pos="14720">
          <p15:clr>
            <a:srgbClr val="FBAE40"/>
          </p15:clr>
        </p15:guide>
        <p15:guide id="3" orient="horz" pos="827">
          <p15:clr>
            <a:srgbClr val="FBAE40"/>
          </p15:clr>
        </p15:guide>
        <p15:guide id="4" orient="horz" pos="409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Foliennummer">
            <a:extLst>
              <a:ext uri="{FF2B5EF4-FFF2-40B4-BE49-F238E27FC236}">
                <a16:creationId xmlns:a16="http://schemas.microsoft.com/office/drawing/2014/main" id="{62A8C501-79BA-4B9F-9084-8A952B282F34}"/>
              </a:ext>
            </a:extLst>
          </p:cNvPr>
          <p:cNvSpPr>
            <a:spLocks noGrp="1"/>
          </p:cNvSpPr>
          <p:nvPr>
            <p:ph type="sldNum" sz="quarter" idx="10"/>
          </p:nvPr>
        </p:nvSpPr>
        <p:spPr/>
        <p:txBody>
          <a:bodyPr/>
          <a:lstStyle/>
          <a:p>
            <a:fld id="{B1DFA706-D6BF-4054-BFB5-EC6378B45988}" type="slidenum">
              <a:rPr lang="de-DE" smtClean="0"/>
              <a:pPr/>
              <a:t>‹Nr.›</a:t>
            </a:fld>
            <a:endParaRPr lang="de-DE" dirty="0"/>
          </a:p>
        </p:txBody>
      </p:sp>
      <p:sp>
        <p:nvSpPr>
          <p:cNvPr id="20" name="Agendapunkt">
            <a:extLst>
              <a:ext uri="{FF2B5EF4-FFF2-40B4-BE49-F238E27FC236}">
                <a16:creationId xmlns:a16="http://schemas.microsoft.com/office/drawing/2014/main" id="{92E465DC-5EA5-4BF8-B4A0-2AAFD8DF3CDD}"/>
              </a:ext>
            </a:extLst>
          </p:cNvPr>
          <p:cNvSpPr>
            <a:spLocks noGrp="1"/>
          </p:cNvSpPr>
          <p:nvPr>
            <p:ph type="body" orient="vert" idx="21" hasCustomPrompt="1"/>
          </p:nvPr>
        </p:nvSpPr>
        <p:spPr>
          <a:xfrm>
            <a:off x="16173449" y="8956675"/>
            <a:ext cx="7200000" cy="3309938"/>
          </a:xfrm>
        </p:spPr>
        <p:txBody>
          <a:bodyPr vert="horz"/>
          <a:lstStyle>
            <a:lvl1pPr marL="0" indent="0">
              <a:lnSpc>
                <a:spcPct val="100000"/>
              </a:lnSpc>
              <a:spcAft>
                <a:spcPts val="0"/>
              </a:spcAft>
              <a:defRPr sz="3500" b="1">
                <a:solidFill>
                  <a:schemeClr val="tx1"/>
                </a:solidFill>
                <a:latin typeface="+mn-lt"/>
              </a:defRPr>
            </a:lvl1pPr>
            <a:lvl2pPr marL="0" indent="0">
              <a:lnSpc>
                <a:spcPct val="100000"/>
              </a:lnSpc>
              <a:spcAft>
                <a:spcPts val="0"/>
              </a:spcAft>
              <a:defRPr sz="3500">
                <a:solidFill>
                  <a:schemeClr val="tx1"/>
                </a:solidFill>
              </a:defRPr>
            </a:lvl2pPr>
            <a:lvl3pPr marL="313200" indent="-313200">
              <a:lnSpc>
                <a:spcPct val="100000"/>
              </a:lnSpc>
              <a:spcAft>
                <a:spcPts val="0"/>
              </a:spcAft>
              <a:defRPr sz="3500">
                <a:solidFill>
                  <a:schemeClr val="tx1"/>
                </a:solidFill>
              </a:defRPr>
            </a:lvl3pPr>
            <a:lvl4pPr marL="626400" indent="-313200">
              <a:lnSpc>
                <a:spcPct val="100000"/>
              </a:lnSpc>
              <a:spcAft>
                <a:spcPts val="0"/>
              </a:spcAft>
              <a:defRPr sz="3500">
                <a:solidFill>
                  <a:schemeClr val="tx1"/>
                </a:solidFill>
              </a:defRPr>
            </a:lvl4pPr>
            <a:lvl5pPr marL="0" indent="0">
              <a:lnSpc>
                <a:spcPct val="100000"/>
              </a:lnSpc>
              <a:spcAft>
                <a:spcPts val="0"/>
              </a:spcAft>
              <a:defRPr sz="3500">
                <a:solidFill>
                  <a:schemeClr val="tx1"/>
                </a:solidFill>
              </a:defRPr>
            </a:lvl5pPr>
            <a:lvl6pPr marL="0" indent="0">
              <a:lnSpc>
                <a:spcPct val="100000"/>
              </a:lnSpc>
              <a:spcAft>
                <a:spcPts val="0"/>
              </a:spcAft>
              <a:defRPr sz="3500">
                <a:solidFill>
                  <a:schemeClr val="tx1"/>
                </a:solidFill>
              </a:defRPr>
            </a:lvl6pPr>
            <a:lvl7pPr marL="0" indent="0">
              <a:lnSpc>
                <a:spcPct val="100000"/>
              </a:lnSpc>
              <a:spcAft>
                <a:spcPts val="0"/>
              </a:spcAft>
              <a:defRPr sz="3500">
                <a:solidFill>
                  <a:schemeClr val="tx1"/>
                </a:solidFill>
              </a:defRPr>
            </a:lvl7pPr>
            <a:lvl8pPr marL="0" indent="0">
              <a:lnSpc>
                <a:spcPct val="100000"/>
              </a:lnSpc>
              <a:spcAft>
                <a:spcPts val="0"/>
              </a:spcAft>
              <a:defRPr sz="3500">
                <a:solidFill>
                  <a:schemeClr val="tx1"/>
                </a:solidFill>
              </a:defRPr>
            </a:lvl8pPr>
            <a:lvl9pPr marL="0" indent="0">
              <a:lnSpc>
                <a:spcPct val="100000"/>
              </a:lnSpc>
              <a:spcAft>
                <a:spcPts val="0"/>
              </a:spcAft>
              <a:defRPr sz="3500">
                <a:solidFill>
                  <a:schemeClr val="tx1"/>
                </a:solidFill>
              </a:defRPr>
            </a:lvl9pPr>
          </a:lstStyle>
          <a:p>
            <a:pPr lvl="0"/>
            <a:r>
              <a:rPr lang="de-DE" dirty="0"/>
              <a:t>Erste Ebene Agendapunkt // für Unterpunkt und Bullet Point &gt;&gt; Menü &gt; Start &gt; Absatz &gt; Listenebene erhöhen </a:t>
            </a:r>
          </a:p>
          <a:p>
            <a:pPr lvl="1"/>
            <a:r>
              <a:rPr lang="de-DE" dirty="0"/>
              <a:t>Zweite Ebene</a:t>
            </a:r>
          </a:p>
          <a:p>
            <a:pPr lvl="2"/>
            <a:r>
              <a:rPr lang="de-DE" dirty="0"/>
              <a:t>Dritte Ebene</a:t>
            </a:r>
          </a:p>
        </p:txBody>
      </p:sp>
      <p:sp>
        <p:nvSpPr>
          <p:cNvPr id="13" name="Nummer">
            <a:extLst>
              <a:ext uri="{FF2B5EF4-FFF2-40B4-BE49-F238E27FC236}">
                <a16:creationId xmlns:a16="http://schemas.microsoft.com/office/drawing/2014/main" id="{2EB3CE89-825E-44E7-B18D-251E67DA8947}"/>
              </a:ext>
            </a:extLst>
          </p:cNvPr>
          <p:cNvSpPr>
            <a:spLocks noGrp="1"/>
          </p:cNvSpPr>
          <p:nvPr>
            <p:ph type="body" orient="vert" idx="16" hasCustomPrompt="1"/>
          </p:nvPr>
        </p:nvSpPr>
        <p:spPr>
          <a:xfrm>
            <a:off x="16173449" y="7676356"/>
            <a:ext cx="7200000" cy="1008000"/>
          </a:xfrm>
        </p:spPr>
        <p:txBody>
          <a:bodyPr vert="horz"/>
          <a:lstStyle>
            <a:lvl1pPr marL="0" indent="0">
              <a:lnSpc>
                <a:spcPct val="111000"/>
              </a:lnSpc>
              <a:spcAft>
                <a:spcPts val="0"/>
              </a:spcAft>
              <a:buFont typeface="Arial" panose="020B0604020202020204" pitchFamily="34" charset="0"/>
              <a:buNone/>
              <a:defRPr sz="6000" b="1">
                <a:solidFill>
                  <a:schemeClr val="tx2"/>
                </a:solidFill>
                <a:latin typeface="+mn-lt"/>
              </a:defRPr>
            </a:lvl1pPr>
            <a:lvl2pPr marL="0" indent="0">
              <a:lnSpc>
                <a:spcPct val="111000"/>
              </a:lnSpc>
              <a:spcAft>
                <a:spcPts val="0"/>
              </a:spcAft>
              <a:buFont typeface="Arial" panose="020B0604020202020204" pitchFamily="34" charset="0"/>
              <a:buNone/>
              <a:defRPr sz="6000" b="1">
                <a:solidFill>
                  <a:schemeClr val="tx2"/>
                </a:solidFill>
                <a:latin typeface="+mn-lt"/>
              </a:defRPr>
            </a:lvl2pPr>
            <a:lvl3pPr marL="0" indent="0">
              <a:lnSpc>
                <a:spcPct val="111000"/>
              </a:lnSpc>
              <a:spcAft>
                <a:spcPts val="0"/>
              </a:spcAft>
              <a:buNone/>
              <a:defRPr sz="6000" b="1">
                <a:solidFill>
                  <a:schemeClr val="tx2"/>
                </a:solidFill>
                <a:latin typeface="+mn-lt"/>
              </a:defRPr>
            </a:lvl3pPr>
            <a:lvl4pPr marL="0" indent="0">
              <a:lnSpc>
                <a:spcPct val="111000"/>
              </a:lnSpc>
              <a:spcAft>
                <a:spcPts val="0"/>
              </a:spcAft>
              <a:buNone/>
              <a:defRPr sz="6000" b="1">
                <a:solidFill>
                  <a:schemeClr val="tx2"/>
                </a:solidFill>
                <a:latin typeface="+mn-lt"/>
              </a:defRPr>
            </a:lvl4pPr>
            <a:lvl5pPr marL="0" indent="0">
              <a:lnSpc>
                <a:spcPct val="111000"/>
              </a:lnSpc>
              <a:spcAft>
                <a:spcPts val="0"/>
              </a:spcAft>
              <a:buFont typeface="Arial" panose="020B0604020202020204" pitchFamily="34" charset="0"/>
              <a:buNone/>
              <a:defRPr sz="6000" b="1">
                <a:solidFill>
                  <a:schemeClr val="tx2"/>
                </a:solidFill>
                <a:latin typeface="+mn-lt"/>
              </a:defRPr>
            </a:lvl5pPr>
            <a:lvl6pPr marL="0" indent="0">
              <a:lnSpc>
                <a:spcPct val="111000"/>
              </a:lnSpc>
              <a:spcAft>
                <a:spcPts val="0"/>
              </a:spcAft>
              <a:buFont typeface="Arial" panose="020B0604020202020204" pitchFamily="34" charset="0"/>
              <a:buNone/>
              <a:defRPr sz="6000" b="1">
                <a:solidFill>
                  <a:schemeClr val="tx2"/>
                </a:solidFill>
                <a:latin typeface="+mn-lt"/>
              </a:defRPr>
            </a:lvl6pPr>
            <a:lvl7pPr marL="0" indent="0">
              <a:lnSpc>
                <a:spcPct val="111000"/>
              </a:lnSpc>
              <a:spcAft>
                <a:spcPts val="0"/>
              </a:spcAft>
              <a:buFont typeface="Arial" panose="020B0604020202020204" pitchFamily="34" charset="0"/>
              <a:buNone/>
              <a:defRPr sz="6000" b="1">
                <a:solidFill>
                  <a:schemeClr val="tx2"/>
                </a:solidFill>
                <a:latin typeface="+mn-lt"/>
              </a:defRPr>
            </a:lvl7pPr>
            <a:lvl8pPr marL="0" indent="0">
              <a:lnSpc>
                <a:spcPct val="111000"/>
              </a:lnSpc>
              <a:spcAft>
                <a:spcPts val="0"/>
              </a:spcAft>
              <a:buFont typeface="Arial" panose="020B0604020202020204" pitchFamily="34" charset="0"/>
              <a:buNone/>
              <a:defRPr sz="6000" b="1">
                <a:solidFill>
                  <a:schemeClr val="tx2"/>
                </a:solidFill>
                <a:latin typeface="+mn-lt"/>
              </a:defRPr>
            </a:lvl8pPr>
            <a:lvl9pPr marL="0" indent="0">
              <a:lnSpc>
                <a:spcPct val="111000"/>
              </a:lnSpc>
              <a:spcAft>
                <a:spcPts val="0"/>
              </a:spcAft>
              <a:buFont typeface="Arial" panose="020B0604020202020204" pitchFamily="34" charset="0"/>
              <a:buNone/>
              <a:defRPr sz="6000" b="1">
                <a:solidFill>
                  <a:schemeClr val="tx2"/>
                </a:solidFill>
                <a:latin typeface="+mn-lt"/>
              </a:defRPr>
            </a:lvl9pPr>
          </a:lstStyle>
          <a:p>
            <a:pPr lvl="0"/>
            <a:r>
              <a:rPr lang="de-DE" dirty="0"/>
              <a:t>00</a:t>
            </a:r>
          </a:p>
        </p:txBody>
      </p:sp>
      <p:sp>
        <p:nvSpPr>
          <p:cNvPr id="19" name="Agendapunkt">
            <a:extLst>
              <a:ext uri="{FF2B5EF4-FFF2-40B4-BE49-F238E27FC236}">
                <a16:creationId xmlns:a16="http://schemas.microsoft.com/office/drawing/2014/main" id="{F8FB1626-D165-453C-9640-F2A256256D78}"/>
              </a:ext>
            </a:extLst>
          </p:cNvPr>
          <p:cNvSpPr>
            <a:spLocks noGrp="1"/>
          </p:cNvSpPr>
          <p:nvPr>
            <p:ph type="body" orient="vert" idx="20" hasCustomPrompt="1"/>
          </p:nvPr>
        </p:nvSpPr>
        <p:spPr>
          <a:xfrm>
            <a:off x="8594725" y="8956675"/>
            <a:ext cx="7200000" cy="3309938"/>
          </a:xfrm>
        </p:spPr>
        <p:txBody>
          <a:bodyPr vert="horz"/>
          <a:lstStyle>
            <a:lvl1pPr marL="0" indent="0">
              <a:lnSpc>
                <a:spcPct val="100000"/>
              </a:lnSpc>
              <a:spcAft>
                <a:spcPts val="0"/>
              </a:spcAft>
              <a:defRPr sz="3500" b="1">
                <a:solidFill>
                  <a:schemeClr val="tx1"/>
                </a:solidFill>
                <a:latin typeface="+mn-lt"/>
              </a:defRPr>
            </a:lvl1pPr>
            <a:lvl2pPr marL="0" indent="0">
              <a:lnSpc>
                <a:spcPct val="100000"/>
              </a:lnSpc>
              <a:spcAft>
                <a:spcPts val="0"/>
              </a:spcAft>
              <a:defRPr sz="3500">
                <a:solidFill>
                  <a:schemeClr val="tx1"/>
                </a:solidFill>
              </a:defRPr>
            </a:lvl2pPr>
            <a:lvl3pPr marL="313200" indent="-313200">
              <a:lnSpc>
                <a:spcPct val="100000"/>
              </a:lnSpc>
              <a:spcAft>
                <a:spcPts val="0"/>
              </a:spcAft>
              <a:defRPr sz="3500">
                <a:solidFill>
                  <a:schemeClr val="tx1"/>
                </a:solidFill>
              </a:defRPr>
            </a:lvl3pPr>
            <a:lvl4pPr marL="626400" indent="-313200">
              <a:lnSpc>
                <a:spcPct val="100000"/>
              </a:lnSpc>
              <a:spcAft>
                <a:spcPts val="0"/>
              </a:spcAft>
              <a:defRPr sz="3500">
                <a:solidFill>
                  <a:schemeClr val="tx1"/>
                </a:solidFill>
              </a:defRPr>
            </a:lvl4pPr>
            <a:lvl5pPr marL="0" indent="0">
              <a:lnSpc>
                <a:spcPct val="100000"/>
              </a:lnSpc>
              <a:spcAft>
                <a:spcPts val="0"/>
              </a:spcAft>
              <a:defRPr sz="3500">
                <a:solidFill>
                  <a:schemeClr val="tx1"/>
                </a:solidFill>
              </a:defRPr>
            </a:lvl5pPr>
            <a:lvl6pPr marL="0" indent="0">
              <a:lnSpc>
                <a:spcPct val="100000"/>
              </a:lnSpc>
              <a:spcAft>
                <a:spcPts val="0"/>
              </a:spcAft>
              <a:defRPr sz="3500">
                <a:solidFill>
                  <a:schemeClr val="tx1"/>
                </a:solidFill>
              </a:defRPr>
            </a:lvl6pPr>
            <a:lvl7pPr marL="0" indent="0">
              <a:lnSpc>
                <a:spcPct val="100000"/>
              </a:lnSpc>
              <a:spcAft>
                <a:spcPts val="0"/>
              </a:spcAft>
              <a:defRPr sz="3500">
                <a:solidFill>
                  <a:schemeClr val="tx1"/>
                </a:solidFill>
              </a:defRPr>
            </a:lvl7pPr>
            <a:lvl8pPr marL="0" indent="0">
              <a:lnSpc>
                <a:spcPct val="100000"/>
              </a:lnSpc>
              <a:spcAft>
                <a:spcPts val="0"/>
              </a:spcAft>
              <a:defRPr sz="3500">
                <a:solidFill>
                  <a:schemeClr val="tx1"/>
                </a:solidFill>
              </a:defRPr>
            </a:lvl8pPr>
            <a:lvl9pPr marL="0" indent="0">
              <a:lnSpc>
                <a:spcPct val="100000"/>
              </a:lnSpc>
              <a:spcAft>
                <a:spcPts val="0"/>
              </a:spcAft>
              <a:defRPr sz="3500">
                <a:solidFill>
                  <a:schemeClr val="tx1"/>
                </a:solidFill>
              </a:defRPr>
            </a:lvl9pPr>
          </a:lstStyle>
          <a:p>
            <a:pPr lvl="0"/>
            <a:r>
              <a:rPr lang="de-DE" dirty="0"/>
              <a:t>Erste Ebene Agendapunkt // für Unterpunkt und Bullet Point &gt;&gt; Menü &gt; Start &gt; Absatz &gt; Listenebene erhöhen </a:t>
            </a:r>
          </a:p>
          <a:p>
            <a:pPr lvl="1"/>
            <a:r>
              <a:rPr lang="de-DE" dirty="0"/>
              <a:t>Zweite Ebene</a:t>
            </a:r>
          </a:p>
          <a:p>
            <a:pPr lvl="2"/>
            <a:r>
              <a:rPr lang="de-DE" dirty="0"/>
              <a:t>Dritte Ebene</a:t>
            </a:r>
          </a:p>
        </p:txBody>
      </p:sp>
      <p:sp>
        <p:nvSpPr>
          <p:cNvPr id="12" name="Nummer">
            <a:extLst>
              <a:ext uri="{FF2B5EF4-FFF2-40B4-BE49-F238E27FC236}">
                <a16:creationId xmlns:a16="http://schemas.microsoft.com/office/drawing/2014/main" id="{7418E824-F57B-4FC6-9604-9CBCA443B87E}"/>
              </a:ext>
            </a:extLst>
          </p:cNvPr>
          <p:cNvSpPr>
            <a:spLocks noGrp="1"/>
          </p:cNvSpPr>
          <p:nvPr>
            <p:ph type="body" orient="vert" idx="15" hasCustomPrompt="1"/>
          </p:nvPr>
        </p:nvSpPr>
        <p:spPr>
          <a:xfrm>
            <a:off x="8594725" y="7676356"/>
            <a:ext cx="7200000" cy="1008000"/>
          </a:xfrm>
        </p:spPr>
        <p:txBody>
          <a:bodyPr vert="horz"/>
          <a:lstStyle>
            <a:lvl1pPr marL="0" indent="0">
              <a:lnSpc>
                <a:spcPct val="111000"/>
              </a:lnSpc>
              <a:spcAft>
                <a:spcPts val="0"/>
              </a:spcAft>
              <a:buFont typeface="Arial" panose="020B0604020202020204" pitchFamily="34" charset="0"/>
              <a:buNone/>
              <a:defRPr sz="6000" b="1">
                <a:solidFill>
                  <a:schemeClr val="tx2"/>
                </a:solidFill>
                <a:latin typeface="+mn-lt"/>
              </a:defRPr>
            </a:lvl1pPr>
            <a:lvl2pPr marL="0" indent="0">
              <a:lnSpc>
                <a:spcPct val="111000"/>
              </a:lnSpc>
              <a:spcAft>
                <a:spcPts val="0"/>
              </a:spcAft>
              <a:buFont typeface="Arial" panose="020B0604020202020204" pitchFamily="34" charset="0"/>
              <a:buNone/>
              <a:defRPr sz="6000" b="1">
                <a:solidFill>
                  <a:schemeClr val="tx2"/>
                </a:solidFill>
                <a:latin typeface="+mn-lt"/>
              </a:defRPr>
            </a:lvl2pPr>
            <a:lvl3pPr marL="0" indent="0">
              <a:lnSpc>
                <a:spcPct val="111000"/>
              </a:lnSpc>
              <a:spcAft>
                <a:spcPts val="0"/>
              </a:spcAft>
              <a:buNone/>
              <a:defRPr sz="6000" b="1">
                <a:solidFill>
                  <a:schemeClr val="tx2"/>
                </a:solidFill>
                <a:latin typeface="+mn-lt"/>
              </a:defRPr>
            </a:lvl3pPr>
            <a:lvl4pPr marL="0" indent="0">
              <a:lnSpc>
                <a:spcPct val="111000"/>
              </a:lnSpc>
              <a:spcAft>
                <a:spcPts val="0"/>
              </a:spcAft>
              <a:buNone/>
              <a:defRPr sz="6000" b="1">
                <a:solidFill>
                  <a:schemeClr val="tx2"/>
                </a:solidFill>
                <a:latin typeface="+mn-lt"/>
              </a:defRPr>
            </a:lvl4pPr>
            <a:lvl5pPr marL="0" indent="0">
              <a:lnSpc>
                <a:spcPct val="111000"/>
              </a:lnSpc>
              <a:spcAft>
                <a:spcPts val="0"/>
              </a:spcAft>
              <a:buFont typeface="Arial" panose="020B0604020202020204" pitchFamily="34" charset="0"/>
              <a:buNone/>
              <a:defRPr sz="6000" b="1">
                <a:solidFill>
                  <a:schemeClr val="tx2"/>
                </a:solidFill>
                <a:latin typeface="+mn-lt"/>
              </a:defRPr>
            </a:lvl5pPr>
            <a:lvl6pPr marL="0" indent="0">
              <a:lnSpc>
                <a:spcPct val="111000"/>
              </a:lnSpc>
              <a:spcAft>
                <a:spcPts val="0"/>
              </a:spcAft>
              <a:buFont typeface="Arial" panose="020B0604020202020204" pitchFamily="34" charset="0"/>
              <a:buNone/>
              <a:defRPr sz="6000" b="1">
                <a:solidFill>
                  <a:schemeClr val="tx2"/>
                </a:solidFill>
                <a:latin typeface="+mn-lt"/>
              </a:defRPr>
            </a:lvl6pPr>
            <a:lvl7pPr marL="0" indent="0">
              <a:lnSpc>
                <a:spcPct val="111000"/>
              </a:lnSpc>
              <a:spcAft>
                <a:spcPts val="0"/>
              </a:spcAft>
              <a:buFont typeface="Arial" panose="020B0604020202020204" pitchFamily="34" charset="0"/>
              <a:buNone/>
              <a:defRPr sz="6000" b="1">
                <a:solidFill>
                  <a:schemeClr val="tx2"/>
                </a:solidFill>
                <a:latin typeface="+mn-lt"/>
              </a:defRPr>
            </a:lvl7pPr>
            <a:lvl8pPr marL="0" indent="0">
              <a:lnSpc>
                <a:spcPct val="111000"/>
              </a:lnSpc>
              <a:spcAft>
                <a:spcPts val="0"/>
              </a:spcAft>
              <a:buFont typeface="Arial" panose="020B0604020202020204" pitchFamily="34" charset="0"/>
              <a:buNone/>
              <a:defRPr sz="6000" b="1">
                <a:solidFill>
                  <a:schemeClr val="tx2"/>
                </a:solidFill>
                <a:latin typeface="+mn-lt"/>
              </a:defRPr>
            </a:lvl8pPr>
            <a:lvl9pPr marL="0" indent="0">
              <a:lnSpc>
                <a:spcPct val="111000"/>
              </a:lnSpc>
              <a:spcAft>
                <a:spcPts val="0"/>
              </a:spcAft>
              <a:buFont typeface="Arial" panose="020B0604020202020204" pitchFamily="34" charset="0"/>
              <a:buNone/>
              <a:defRPr sz="6000" b="1">
                <a:solidFill>
                  <a:schemeClr val="tx2"/>
                </a:solidFill>
                <a:latin typeface="+mn-lt"/>
              </a:defRPr>
            </a:lvl9pPr>
          </a:lstStyle>
          <a:p>
            <a:pPr lvl="0"/>
            <a:r>
              <a:rPr lang="de-DE" dirty="0"/>
              <a:t>00</a:t>
            </a:r>
          </a:p>
        </p:txBody>
      </p:sp>
      <p:sp>
        <p:nvSpPr>
          <p:cNvPr id="18" name="Agendapunkt">
            <a:extLst>
              <a:ext uri="{FF2B5EF4-FFF2-40B4-BE49-F238E27FC236}">
                <a16:creationId xmlns:a16="http://schemas.microsoft.com/office/drawing/2014/main" id="{D137B118-0532-476A-8F31-998971570418}"/>
              </a:ext>
            </a:extLst>
          </p:cNvPr>
          <p:cNvSpPr>
            <a:spLocks noGrp="1"/>
          </p:cNvSpPr>
          <p:nvPr>
            <p:ph type="body" orient="vert" idx="19" hasCustomPrompt="1"/>
          </p:nvPr>
        </p:nvSpPr>
        <p:spPr>
          <a:xfrm>
            <a:off x="1016000" y="8956675"/>
            <a:ext cx="7200000" cy="3309938"/>
          </a:xfrm>
        </p:spPr>
        <p:txBody>
          <a:bodyPr vert="horz"/>
          <a:lstStyle>
            <a:lvl1pPr marL="0" indent="0">
              <a:lnSpc>
                <a:spcPct val="100000"/>
              </a:lnSpc>
              <a:spcAft>
                <a:spcPts val="0"/>
              </a:spcAft>
              <a:defRPr sz="3500" b="1">
                <a:solidFill>
                  <a:schemeClr val="tx1"/>
                </a:solidFill>
                <a:latin typeface="+mn-lt"/>
              </a:defRPr>
            </a:lvl1pPr>
            <a:lvl2pPr marL="0" indent="0">
              <a:lnSpc>
                <a:spcPct val="100000"/>
              </a:lnSpc>
              <a:spcAft>
                <a:spcPts val="0"/>
              </a:spcAft>
              <a:defRPr sz="3500">
                <a:solidFill>
                  <a:schemeClr val="tx1"/>
                </a:solidFill>
              </a:defRPr>
            </a:lvl2pPr>
            <a:lvl3pPr marL="313200" indent="-313200">
              <a:lnSpc>
                <a:spcPct val="100000"/>
              </a:lnSpc>
              <a:spcAft>
                <a:spcPts val="0"/>
              </a:spcAft>
              <a:defRPr sz="3500">
                <a:solidFill>
                  <a:schemeClr val="tx1"/>
                </a:solidFill>
              </a:defRPr>
            </a:lvl3pPr>
            <a:lvl4pPr marL="626400" indent="-313200">
              <a:lnSpc>
                <a:spcPct val="100000"/>
              </a:lnSpc>
              <a:spcAft>
                <a:spcPts val="0"/>
              </a:spcAft>
              <a:defRPr sz="3500">
                <a:solidFill>
                  <a:schemeClr val="tx1"/>
                </a:solidFill>
              </a:defRPr>
            </a:lvl4pPr>
            <a:lvl5pPr marL="0" indent="0">
              <a:lnSpc>
                <a:spcPct val="100000"/>
              </a:lnSpc>
              <a:spcAft>
                <a:spcPts val="0"/>
              </a:spcAft>
              <a:defRPr sz="3500">
                <a:solidFill>
                  <a:schemeClr val="tx1"/>
                </a:solidFill>
              </a:defRPr>
            </a:lvl5pPr>
            <a:lvl6pPr marL="0" indent="0">
              <a:lnSpc>
                <a:spcPct val="100000"/>
              </a:lnSpc>
              <a:spcAft>
                <a:spcPts val="0"/>
              </a:spcAft>
              <a:defRPr sz="3500">
                <a:solidFill>
                  <a:schemeClr val="tx1"/>
                </a:solidFill>
              </a:defRPr>
            </a:lvl6pPr>
            <a:lvl7pPr marL="0" indent="0">
              <a:lnSpc>
                <a:spcPct val="100000"/>
              </a:lnSpc>
              <a:spcAft>
                <a:spcPts val="0"/>
              </a:spcAft>
              <a:defRPr sz="3500">
                <a:solidFill>
                  <a:schemeClr val="tx1"/>
                </a:solidFill>
              </a:defRPr>
            </a:lvl7pPr>
            <a:lvl8pPr marL="0" indent="0">
              <a:lnSpc>
                <a:spcPct val="100000"/>
              </a:lnSpc>
              <a:spcAft>
                <a:spcPts val="0"/>
              </a:spcAft>
              <a:defRPr sz="3500">
                <a:solidFill>
                  <a:schemeClr val="tx1"/>
                </a:solidFill>
              </a:defRPr>
            </a:lvl8pPr>
            <a:lvl9pPr marL="0" indent="0">
              <a:lnSpc>
                <a:spcPct val="100000"/>
              </a:lnSpc>
              <a:spcAft>
                <a:spcPts val="0"/>
              </a:spcAft>
              <a:defRPr sz="3500">
                <a:solidFill>
                  <a:schemeClr val="tx1"/>
                </a:solidFill>
              </a:defRPr>
            </a:lvl9pPr>
          </a:lstStyle>
          <a:p>
            <a:pPr lvl="0"/>
            <a:r>
              <a:rPr lang="de-DE" dirty="0"/>
              <a:t>Erste Ebene Agendapunkt // für Unterpunkt und Bullet Point &gt;&gt; Menü &gt; Start &gt; Absatz &gt; Listenebene erhöhen </a:t>
            </a:r>
          </a:p>
          <a:p>
            <a:pPr lvl="1"/>
            <a:r>
              <a:rPr lang="de-DE" dirty="0"/>
              <a:t>Zweite Ebene</a:t>
            </a:r>
          </a:p>
          <a:p>
            <a:pPr lvl="2"/>
            <a:r>
              <a:rPr lang="de-DE" dirty="0"/>
              <a:t>Dritte Ebene</a:t>
            </a:r>
          </a:p>
        </p:txBody>
      </p:sp>
      <p:sp>
        <p:nvSpPr>
          <p:cNvPr id="11" name="Nummer">
            <a:extLst>
              <a:ext uri="{FF2B5EF4-FFF2-40B4-BE49-F238E27FC236}">
                <a16:creationId xmlns:a16="http://schemas.microsoft.com/office/drawing/2014/main" id="{11CB6B56-2FF5-4ECF-BE75-8BC52C7A04E8}"/>
              </a:ext>
            </a:extLst>
          </p:cNvPr>
          <p:cNvSpPr>
            <a:spLocks noGrp="1"/>
          </p:cNvSpPr>
          <p:nvPr>
            <p:ph type="body" orient="vert" idx="14" hasCustomPrompt="1"/>
          </p:nvPr>
        </p:nvSpPr>
        <p:spPr>
          <a:xfrm>
            <a:off x="1016000" y="7676356"/>
            <a:ext cx="7200000" cy="1008000"/>
          </a:xfrm>
        </p:spPr>
        <p:txBody>
          <a:bodyPr vert="horz"/>
          <a:lstStyle>
            <a:lvl1pPr marL="0" indent="0">
              <a:lnSpc>
                <a:spcPct val="111000"/>
              </a:lnSpc>
              <a:spcAft>
                <a:spcPts val="0"/>
              </a:spcAft>
              <a:buFont typeface="Arial" panose="020B0604020202020204" pitchFamily="34" charset="0"/>
              <a:buNone/>
              <a:defRPr sz="6000" b="1">
                <a:solidFill>
                  <a:schemeClr val="tx2"/>
                </a:solidFill>
                <a:latin typeface="+mn-lt"/>
              </a:defRPr>
            </a:lvl1pPr>
            <a:lvl2pPr marL="0" indent="0">
              <a:lnSpc>
                <a:spcPct val="111000"/>
              </a:lnSpc>
              <a:spcAft>
                <a:spcPts val="0"/>
              </a:spcAft>
              <a:buFont typeface="Arial" panose="020B0604020202020204" pitchFamily="34" charset="0"/>
              <a:buNone/>
              <a:defRPr sz="6000" b="1">
                <a:solidFill>
                  <a:schemeClr val="tx2"/>
                </a:solidFill>
                <a:latin typeface="+mn-lt"/>
              </a:defRPr>
            </a:lvl2pPr>
            <a:lvl3pPr marL="0" indent="0">
              <a:lnSpc>
                <a:spcPct val="111000"/>
              </a:lnSpc>
              <a:spcAft>
                <a:spcPts val="0"/>
              </a:spcAft>
              <a:buNone/>
              <a:defRPr sz="6000" b="1">
                <a:solidFill>
                  <a:schemeClr val="tx2"/>
                </a:solidFill>
                <a:latin typeface="+mn-lt"/>
              </a:defRPr>
            </a:lvl3pPr>
            <a:lvl4pPr marL="0" indent="0">
              <a:lnSpc>
                <a:spcPct val="111000"/>
              </a:lnSpc>
              <a:spcAft>
                <a:spcPts val="0"/>
              </a:spcAft>
              <a:buNone/>
              <a:defRPr sz="6000" b="1">
                <a:solidFill>
                  <a:schemeClr val="tx2"/>
                </a:solidFill>
                <a:latin typeface="+mn-lt"/>
              </a:defRPr>
            </a:lvl4pPr>
            <a:lvl5pPr marL="0" indent="0">
              <a:lnSpc>
                <a:spcPct val="111000"/>
              </a:lnSpc>
              <a:spcAft>
                <a:spcPts val="0"/>
              </a:spcAft>
              <a:buFont typeface="Arial" panose="020B0604020202020204" pitchFamily="34" charset="0"/>
              <a:buNone/>
              <a:defRPr sz="6000" b="1">
                <a:solidFill>
                  <a:schemeClr val="tx2"/>
                </a:solidFill>
                <a:latin typeface="+mn-lt"/>
              </a:defRPr>
            </a:lvl5pPr>
            <a:lvl6pPr marL="0" indent="0">
              <a:lnSpc>
                <a:spcPct val="111000"/>
              </a:lnSpc>
              <a:spcAft>
                <a:spcPts val="0"/>
              </a:spcAft>
              <a:buFont typeface="Arial" panose="020B0604020202020204" pitchFamily="34" charset="0"/>
              <a:buNone/>
              <a:defRPr sz="6000" b="1">
                <a:solidFill>
                  <a:schemeClr val="tx2"/>
                </a:solidFill>
                <a:latin typeface="+mn-lt"/>
              </a:defRPr>
            </a:lvl6pPr>
            <a:lvl7pPr marL="0" indent="0">
              <a:lnSpc>
                <a:spcPct val="111000"/>
              </a:lnSpc>
              <a:spcAft>
                <a:spcPts val="0"/>
              </a:spcAft>
              <a:buFont typeface="Arial" panose="020B0604020202020204" pitchFamily="34" charset="0"/>
              <a:buNone/>
              <a:defRPr sz="6000" b="1">
                <a:solidFill>
                  <a:schemeClr val="tx2"/>
                </a:solidFill>
                <a:latin typeface="+mn-lt"/>
              </a:defRPr>
            </a:lvl7pPr>
            <a:lvl8pPr marL="0" indent="0">
              <a:lnSpc>
                <a:spcPct val="111000"/>
              </a:lnSpc>
              <a:spcAft>
                <a:spcPts val="0"/>
              </a:spcAft>
              <a:buFont typeface="Arial" panose="020B0604020202020204" pitchFamily="34" charset="0"/>
              <a:buNone/>
              <a:defRPr sz="6000" b="1">
                <a:solidFill>
                  <a:schemeClr val="tx2"/>
                </a:solidFill>
                <a:latin typeface="+mn-lt"/>
              </a:defRPr>
            </a:lvl8pPr>
            <a:lvl9pPr marL="0" indent="0">
              <a:lnSpc>
                <a:spcPct val="111000"/>
              </a:lnSpc>
              <a:spcAft>
                <a:spcPts val="0"/>
              </a:spcAft>
              <a:buFont typeface="Arial" panose="020B0604020202020204" pitchFamily="34" charset="0"/>
              <a:buNone/>
              <a:defRPr sz="6000" b="1">
                <a:solidFill>
                  <a:schemeClr val="tx2"/>
                </a:solidFill>
                <a:latin typeface="+mn-lt"/>
              </a:defRPr>
            </a:lvl9pPr>
          </a:lstStyle>
          <a:p>
            <a:pPr lvl="0"/>
            <a:r>
              <a:rPr lang="de-DE" dirty="0"/>
              <a:t>00</a:t>
            </a:r>
          </a:p>
        </p:txBody>
      </p:sp>
      <p:sp>
        <p:nvSpPr>
          <p:cNvPr id="7" name="Agendapunkt">
            <a:extLst>
              <a:ext uri="{FF2B5EF4-FFF2-40B4-BE49-F238E27FC236}">
                <a16:creationId xmlns:a16="http://schemas.microsoft.com/office/drawing/2014/main" id="{F6230F31-3EFF-46F4-A23C-87B474C2E282}"/>
              </a:ext>
            </a:extLst>
          </p:cNvPr>
          <p:cNvSpPr>
            <a:spLocks noGrp="1"/>
          </p:cNvSpPr>
          <p:nvPr>
            <p:ph type="body" orient="vert" idx="11" hasCustomPrompt="1"/>
          </p:nvPr>
        </p:nvSpPr>
        <p:spPr>
          <a:xfrm>
            <a:off x="16173449" y="4165600"/>
            <a:ext cx="7200000" cy="3309938"/>
          </a:xfrm>
        </p:spPr>
        <p:txBody>
          <a:bodyPr vert="horz"/>
          <a:lstStyle>
            <a:lvl1pPr marL="0" indent="0">
              <a:lnSpc>
                <a:spcPct val="100000"/>
              </a:lnSpc>
              <a:spcAft>
                <a:spcPts val="0"/>
              </a:spcAft>
              <a:defRPr sz="3500" b="1">
                <a:solidFill>
                  <a:schemeClr val="tx1"/>
                </a:solidFill>
                <a:latin typeface="+mn-lt"/>
              </a:defRPr>
            </a:lvl1pPr>
            <a:lvl2pPr marL="0" indent="0">
              <a:lnSpc>
                <a:spcPct val="100000"/>
              </a:lnSpc>
              <a:spcAft>
                <a:spcPts val="0"/>
              </a:spcAft>
              <a:defRPr sz="3500">
                <a:solidFill>
                  <a:schemeClr val="tx1"/>
                </a:solidFill>
              </a:defRPr>
            </a:lvl2pPr>
            <a:lvl3pPr marL="313200" indent="-313200">
              <a:lnSpc>
                <a:spcPct val="100000"/>
              </a:lnSpc>
              <a:spcAft>
                <a:spcPts val="0"/>
              </a:spcAft>
              <a:defRPr sz="3500">
                <a:solidFill>
                  <a:schemeClr val="tx1"/>
                </a:solidFill>
              </a:defRPr>
            </a:lvl3pPr>
            <a:lvl4pPr marL="626400" indent="-313200">
              <a:lnSpc>
                <a:spcPct val="100000"/>
              </a:lnSpc>
              <a:spcAft>
                <a:spcPts val="0"/>
              </a:spcAft>
              <a:defRPr sz="3500">
                <a:solidFill>
                  <a:schemeClr val="tx1"/>
                </a:solidFill>
              </a:defRPr>
            </a:lvl4pPr>
            <a:lvl5pPr marL="0" indent="0">
              <a:lnSpc>
                <a:spcPct val="100000"/>
              </a:lnSpc>
              <a:spcAft>
                <a:spcPts val="0"/>
              </a:spcAft>
              <a:defRPr sz="3500">
                <a:solidFill>
                  <a:schemeClr val="tx1"/>
                </a:solidFill>
              </a:defRPr>
            </a:lvl5pPr>
            <a:lvl6pPr marL="0" indent="0">
              <a:lnSpc>
                <a:spcPct val="100000"/>
              </a:lnSpc>
              <a:spcAft>
                <a:spcPts val="0"/>
              </a:spcAft>
              <a:defRPr sz="3500">
                <a:solidFill>
                  <a:schemeClr val="tx1"/>
                </a:solidFill>
              </a:defRPr>
            </a:lvl6pPr>
            <a:lvl7pPr marL="0" indent="0">
              <a:lnSpc>
                <a:spcPct val="100000"/>
              </a:lnSpc>
              <a:spcAft>
                <a:spcPts val="0"/>
              </a:spcAft>
              <a:defRPr sz="3500">
                <a:solidFill>
                  <a:schemeClr val="tx1"/>
                </a:solidFill>
              </a:defRPr>
            </a:lvl7pPr>
            <a:lvl8pPr marL="0" indent="0">
              <a:lnSpc>
                <a:spcPct val="100000"/>
              </a:lnSpc>
              <a:spcAft>
                <a:spcPts val="0"/>
              </a:spcAft>
              <a:defRPr sz="3500">
                <a:solidFill>
                  <a:schemeClr val="tx1"/>
                </a:solidFill>
              </a:defRPr>
            </a:lvl8pPr>
            <a:lvl9pPr marL="0" indent="0">
              <a:lnSpc>
                <a:spcPct val="100000"/>
              </a:lnSpc>
              <a:spcAft>
                <a:spcPts val="0"/>
              </a:spcAft>
              <a:defRPr sz="3500">
                <a:solidFill>
                  <a:schemeClr val="tx1"/>
                </a:solidFill>
              </a:defRPr>
            </a:lvl9pPr>
          </a:lstStyle>
          <a:p>
            <a:pPr lvl="0"/>
            <a:r>
              <a:rPr lang="de-DE" dirty="0"/>
              <a:t>Erste Ebene Agendapunkt // für Unterpunkt und Bullet Point &gt;&gt; Menü &gt; Start &gt; Absatz &gt; Listenebene erhöhen </a:t>
            </a:r>
          </a:p>
          <a:p>
            <a:pPr lvl="1"/>
            <a:r>
              <a:rPr lang="de-DE" dirty="0"/>
              <a:t>Zweite Ebene</a:t>
            </a:r>
          </a:p>
          <a:p>
            <a:pPr lvl="2"/>
            <a:r>
              <a:rPr lang="de-DE" dirty="0"/>
              <a:t>Dritte Ebene</a:t>
            </a:r>
          </a:p>
        </p:txBody>
      </p:sp>
      <p:sp>
        <p:nvSpPr>
          <p:cNvPr id="9" name="Nummer">
            <a:extLst>
              <a:ext uri="{FF2B5EF4-FFF2-40B4-BE49-F238E27FC236}">
                <a16:creationId xmlns:a16="http://schemas.microsoft.com/office/drawing/2014/main" id="{D7AB843F-4B17-4F90-95BC-811707D3969D}"/>
              </a:ext>
            </a:extLst>
          </p:cNvPr>
          <p:cNvSpPr>
            <a:spLocks noGrp="1"/>
          </p:cNvSpPr>
          <p:nvPr>
            <p:ph type="body" orient="vert" idx="13" hasCustomPrompt="1"/>
          </p:nvPr>
        </p:nvSpPr>
        <p:spPr>
          <a:xfrm>
            <a:off x="16173449" y="3014663"/>
            <a:ext cx="7200000" cy="1008000"/>
          </a:xfrm>
        </p:spPr>
        <p:txBody>
          <a:bodyPr vert="horz"/>
          <a:lstStyle>
            <a:lvl1pPr marL="0" indent="0">
              <a:lnSpc>
                <a:spcPct val="111000"/>
              </a:lnSpc>
              <a:spcAft>
                <a:spcPts val="0"/>
              </a:spcAft>
              <a:buFont typeface="Arial" panose="020B0604020202020204" pitchFamily="34" charset="0"/>
              <a:buNone/>
              <a:defRPr sz="6000" b="1">
                <a:solidFill>
                  <a:schemeClr val="tx2"/>
                </a:solidFill>
                <a:latin typeface="+mn-lt"/>
              </a:defRPr>
            </a:lvl1pPr>
            <a:lvl2pPr marL="0" indent="0">
              <a:lnSpc>
                <a:spcPct val="111000"/>
              </a:lnSpc>
              <a:spcAft>
                <a:spcPts val="0"/>
              </a:spcAft>
              <a:buFont typeface="Arial" panose="020B0604020202020204" pitchFamily="34" charset="0"/>
              <a:buNone/>
              <a:defRPr sz="6000" b="1">
                <a:solidFill>
                  <a:schemeClr val="tx2"/>
                </a:solidFill>
                <a:latin typeface="+mn-lt"/>
              </a:defRPr>
            </a:lvl2pPr>
            <a:lvl3pPr marL="0" indent="0">
              <a:lnSpc>
                <a:spcPct val="111000"/>
              </a:lnSpc>
              <a:spcAft>
                <a:spcPts val="0"/>
              </a:spcAft>
              <a:buNone/>
              <a:defRPr sz="6000" b="1">
                <a:solidFill>
                  <a:schemeClr val="tx2"/>
                </a:solidFill>
                <a:latin typeface="+mn-lt"/>
              </a:defRPr>
            </a:lvl3pPr>
            <a:lvl4pPr marL="0" indent="0">
              <a:lnSpc>
                <a:spcPct val="111000"/>
              </a:lnSpc>
              <a:spcAft>
                <a:spcPts val="0"/>
              </a:spcAft>
              <a:buNone/>
              <a:defRPr sz="6000" b="1">
                <a:solidFill>
                  <a:schemeClr val="tx2"/>
                </a:solidFill>
                <a:latin typeface="+mn-lt"/>
              </a:defRPr>
            </a:lvl4pPr>
            <a:lvl5pPr marL="0" indent="0">
              <a:lnSpc>
                <a:spcPct val="111000"/>
              </a:lnSpc>
              <a:spcAft>
                <a:spcPts val="0"/>
              </a:spcAft>
              <a:buFont typeface="Arial" panose="020B0604020202020204" pitchFamily="34" charset="0"/>
              <a:buNone/>
              <a:defRPr sz="6000" b="1">
                <a:solidFill>
                  <a:schemeClr val="tx2"/>
                </a:solidFill>
                <a:latin typeface="+mn-lt"/>
              </a:defRPr>
            </a:lvl5pPr>
            <a:lvl6pPr marL="0" indent="0">
              <a:lnSpc>
                <a:spcPct val="111000"/>
              </a:lnSpc>
              <a:spcAft>
                <a:spcPts val="0"/>
              </a:spcAft>
              <a:buFont typeface="Arial" panose="020B0604020202020204" pitchFamily="34" charset="0"/>
              <a:buNone/>
              <a:defRPr sz="6000" b="1">
                <a:solidFill>
                  <a:schemeClr val="tx2"/>
                </a:solidFill>
                <a:latin typeface="+mn-lt"/>
              </a:defRPr>
            </a:lvl6pPr>
            <a:lvl7pPr marL="0" indent="0">
              <a:lnSpc>
                <a:spcPct val="111000"/>
              </a:lnSpc>
              <a:spcAft>
                <a:spcPts val="0"/>
              </a:spcAft>
              <a:buFont typeface="Arial" panose="020B0604020202020204" pitchFamily="34" charset="0"/>
              <a:buNone/>
              <a:defRPr sz="6000" b="1">
                <a:solidFill>
                  <a:schemeClr val="tx2"/>
                </a:solidFill>
                <a:latin typeface="+mn-lt"/>
              </a:defRPr>
            </a:lvl7pPr>
            <a:lvl8pPr marL="0" indent="0">
              <a:lnSpc>
                <a:spcPct val="111000"/>
              </a:lnSpc>
              <a:spcAft>
                <a:spcPts val="0"/>
              </a:spcAft>
              <a:buFont typeface="Arial" panose="020B0604020202020204" pitchFamily="34" charset="0"/>
              <a:buNone/>
              <a:defRPr sz="6000" b="1">
                <a:solidFill>
                  <a:schemeClr val="tx2"/>
                </a:solidFill>
                <a:latin typeface="+mn-lt"/>
              </a:defRPr>
            </a:lvl8pPr>
            <a:lvl9pPr marL="0" indent="0">
              <a:lnSpc>
                <a:spcPct val="111000"/>
              </a:lnSpc>
              <a:spcAft>
                <a:spcPts val="0"/>
              </a:spcAft>
              <a:buFont typeface="Arial" panose="020B0604020202020204" pitchFamily="34" charset="0"/>
              <a:buNone/>
              <a:defRPr sz="6000" b="1">
                <a:solidFill>
                  <a:schemeClr val="tx2"/>
                </a:solidFill>
                <a:latin typeface="+mn-lt"/>
              </a:defRPr>
            </a:lvl9pPr>
          </a:lstStyle>
          <a:p>
            <a:pPr lvl="0"/>
            <a:r>
              <a:rPr lang="de-DE" dirty="0"/>
              <a:t>00</a:t>
            </a:r>
          </a:p>
        </p:txBody>
      </p:sp>
      <p:sp>
        <p:nvSpPr>
          <p:cNvPr id="15" name="Agendapunkt">
            <a:extLst>
              <a:ext uri="{FF2B5EF4-FFF2-40B4-BE49-F238E27FC236}">
                <a16:creationId xmlns:a16="http://schemas.microsoft.com/office/drawing/2014/main" id="{97C67DFA-2765-4B94-9A0F-A46813D8E418}"/>
              </a:ext>
            </a:extLst>
          </p:cNvPr>
          <p:cNvSpPr>
            <a:spLocks noGrp="1"/>
          </p:cNvSpPr>
          <p:nvPr>
            <p:ph type="body" orient="vert" idx="17" hasCustomPrompt="1"/>
          </p:nvPr>
        </p:nvSpPr>
        <p:spPr>
          <a:xfrm>
            <a:off x="8594725" y="4165600"/>
            <a:ext cx="7200000" cy="3309938"/>
          </a:xfrm>
        </p:spPr>
        <p:txBody>
          <a:bodyPr vert="horz"/>
          <a:lstStyle>
            <a:lvl1pPr marL="0" indent="0">
              <a:lnSpc>
                <a:spcPct val="100000"/>
              </a:lnSpc>
              <a:spcAft>
                <a:spcPts val="0"/>
              </a:spcAft>
              <a:defRPr sz="3500" b="1">
                <a:solidFill>
                  <a:schemeClr val="tx1"/>
                </a:solidFill>
                <a:latin typeface="+mn-lt"/>
              </a:defRPr>
            </a:lvl1pPr>
            <a:lvl2pPr marL="0" indent="0">
              <a:lnSpc>
                <a:spcPct val="100000"/>
              </a:lnSpc>
              <a:spcAft>
                <a:spcPts val="0"/>
              </a:spcAft>
              <a:defRPr sz="3500">
                <a:solidFill>
                  <a:schemeClr val="tx1"/>
                </a:solidFill>
              </a:defRPr>
            </a:lvl2pPr>
            <a:lvl3pPr marL="313200" indent="-313200">
              <a:lnSpc>
                <a:spcPct val="100000"/>
              </a:lnSpc>
              <a:spcAft>
                <a:spcPts val="0"/>
              </a:spcAft>
              <a:defRPr sz="3500">
                <a:solidFill>
                  <a:schemeClr val="tx1"/>
                </a:solidFill>
              </a:defRPr>
            </a:lvl3pPr>
            <a:lvl4pPr marL="626400" indent="-313200">
              <a:lnSpc>
                <a:spcPct val="100000"/>
              </a:lnSpc>
              <a:spcAft>
                <a:spcPts val="0"/>
              </a:spcAft>
              <a:defRPr sz="3500">
                <a:solidFill>
                  <a:schemeClr val="tx1"/>
                </a:solidFill>
              </a:defRPr>
            </a:lvl4pPr>
            <a:lvl5pPr marL="0" indent="0">
              <a:lnSpc>
                <a:spcPct val="100000"/>
              </a:lnSpc>
              <a:spcAft>
                <a:spcPts val="0"/>
              </a:spcAft>
              <a:defRPr sz="3500">
                <a:solidFill>
                  <a:schemeClr val="tx1"/>
                </a:solidFill>
              </a:defRPr>
            </a:lvl5pPr>
            <a:lvl6pPr marL="0" indent="0">
              <a:lnSpc>
                <a:spcPct val="100000"/>
              </a:lnSpc>
              <a:spcAft>
                <a:spcPts val="0"/>
              </a:spcAft>
              <a:defRPr sz="3500">
                <a:solidFill>
                  <a:schemeClr val="tx1"/>
                </a:solidFill>
              </a:defRPr>
            </a:lvl6pPr>
            <a:lvl7pPr marL="0" indent="0">
              <a:lnSpc>
                <a:spcPct val="100000"/>
              </a:lnSpc>
              <a:spcAft>
                <a:spcPts val="0"/>
              </a:spcAft>
              <a:defRPr sz="3500">
                <a:solidFill>
                  <a:schemeClr val="tx1"/>
                </a:solidFill>
              </a:defRPr>
            </a:lvl7pPr>
            <a:lvl8pPr marL="0" indent="0">
              <a:lnSpc>
                <a:spcPct val="100000"/>
              </a:lnSpc>
              <a:spcAft>
                <a:spcPts val="0"/>
              </a:spcAft>
              <a:defRPr sz="3500">
                <a:solidFill>
                  <a:schemeClr val="tx1"/>
                </a:solidFill>
              </a:defRPr>
            </a:lvl8pPr>
            <a:lvl9pPr marL="0" indent="0">
              <a:lnSpc>
                <a:spcPct val="100000"/>
              </a:lnSpc>
              <a:spcAft>
                <a:spcPts val="0"/>
              </a:spcAft>
              <a:defRPr sz="3500">
                <a:solidFill>
                  <a:schemeClr val="tx1"/>
                </a:solidFill>
              </a:defRPr>
            </a:lvl9pPr>
          </a:lstStyle>
          <a:p>
            <a:pPr lvl="0"/>
            <a:r>
              <a:rPr lang="de-DE" dirty="0"/>
              <a:t>Erste Ebene Agendapunkt // für Unterpunkt und Bullet Point &gt;&gt; Menü &gt; Start &gt; Absatz &gt; Listenebene erhöhen </a:t>
            </a:r>
          </a:p>
          <a:p>
            <a:pPr lvl="1"/>
            <a:r>
              <a:rPr lang="de-DE" dirty="0"/>
              <a:t>Zweite Ebene</a:t>
            </a:r>
          </a:p>
          <a:p>
            <a:pPr lvl="2"/>
            <a:r>
              <a:rPr lang="de-DE" dirty="0"/>
              <a:t>Dritte Ebene</a:t>
            </a:r>
          </a:p>
        </p:txBody>
      </p:sp>
      <p:sp>
        <p:nvSpPr>
          <p:cNvPr id="8" name="Nummer">
            <a:extLst>
              <a:ext uri="{FF2B5EF4-FFF2-40B4-BE49-F238E27FC236}">
                <a16:creationId xmlns:a16="http://schemas.microsoft.com/office/drawing/2014/main" id="{6B0E18B8-EFC4-4649-A140-A94036A3679C}"/>
              </a:ext>
            </a:extLst>
          </p:cNvPr>
          <p:cNvSpPr>
            <a:spLocks noGrp="1"/>
          </p:cNvSpPr>
          <p:nvPr>
            <p:ph type="body" orient="vert" idx="12" hasCustomPrompt="1"/>
          </p:nvPr>
        </p:nvSpPr>
        <p:spPr>
          <a:xfrm>
            <a:off x="8594725" y="3014663"/>
            <a:ext cx="7200000" cy="1008000"/>
          </a:xfrm>
        </p:spPr>
        <p:txBody>
          <a:bodyPr vert="horz"/>
          <a:lstStyle>
            <a:lvl1pPr marL="0" indent="0">
              <a:lnSpc>
                <a:spcPct val="111000"/>
              </a:lnSpc>
              <a:spcAft>
                <a:spcPts val="0"/>
              </a:spcAft>
              <a:buFont typeface="Arial" panose="020B0604020202020204" pitchFamily="34" charset="0"/>
              <a:buNone/>
              <a:defRPr sz="6000" b="1">
                <a:solidFill>
                  <a:schemeClr val="tx2"/>
                </a:solidFill>
                <a:latin typeface="+mn-lt"/>
              </a:defRPr>
            </a:lvl1pPr>
            <a:lvl2pPr marL="0" indent="0">
              <a:lnSpc>
                <a:spcPct val="111000"/>
              </a:lnSpc>
              <a:spcAft>
                <a:spcPts val="0"/>
              </a:spcAft>
              <a:buFont typeface="Arial" panose="020B0604020202020204" pitchFamily="34" charset="0"/>
              <a:buNone/>
              <a:defRPr sz="6000" b="1">
                <a:solidFill>
                  <a:schemeClr val="tx2"/>
                </a:solidFill>
                <a:latin typeface="+mn-lt"/>
              </a:defRPr>
            </a:lvl2pPr>
            <a:lvl3pPr marL="0" indent="0">
              <a:lnSpc>
                <a:spcPct val="111000"/>
              </a:lnSpc>
              <a:spcAft>
                <a:spcPts val="0"/>
              </a:spcAft>
              <a:buNone/>
              <a:defRPr sz="6000" b="1">
                <a:solidFill>
                  <a:schemeClr val="tx2"/>
                </a:solidFill>
                <a:latin typeface="+mn-lt"/>
              </a:defRPr>
            </a:lvl3pPr>
            <a:lvl4pPr marL="0" indent="0">
              <a:lnSpc>
                <a:spcPct val="111000"/>
              </a:lnSpc>
              <a:spcAft>
                <a:spcPts val="0"/>
              </a:spcAft>
              <a:buNone/>
              <a:defRPr sz="6000" b="1">
                <a:solidFill>
                  <a:schemeClr val="tx2"/>
                </a:solidFill>
                <a:latin typeface="+mn-lt"/>
              </a:defRPr>
            </a:lvl4pPr>
            <a:lvl5pPr marL="0" indent="0">
              <a:lnSpc>
                <a:spcPct val="111000"/>
              </a:lnSpc>
              <a:spcAft>
                <a:spcPts val="0"/>
              </a:spcAft>
              <a:buFont typeface="Arial" panose="020B0604020202020204" pitchFamily="34" charset="0"/>
              <a:buNone/>
              <a:defRPr sz="6000" b="1">
                <a:solidFill>
                  <a:schemeClr val="tx2"/>
                </a:solidFill>
                <a:latin typeface="+mn-lt"/>
              </a:defRPr>
            </a:lvl5pPr>
            <a:lvl6pPr marL="0" indent="0">
              <a:lnSpc>
                <a:spcPct val="111000"/>
              </a:lnSpc>
              <a:spcAft>
                <a:spcPts val="0"/>
              </a:spcAft>
              <a:buFont typeface="Arial" panose="020B0604020202020204" pitchFamily="34" charset="0"/>
              <a:buNone/>
              <a:defRPr sz="6000" b="1">
                <a:solidFill>
                  <a:schemeClr val="tx2"/>
                </a:solidFill>
                <a:latin typeface="+mn-lt"/>
              </a:defRPr>
            </a:lvl6pPr>
            <a:lvl7pPr marL="0" indent="0">
              <a:lnSpc>
                <a:spcPct val="111000"/>
              </a:lnSpc>
              <a:spcAft>
                <a:spcPts val="0"/>
              </a:spcAft>
              <a:buFont typeface="Arial" panose="020B0604020202020204" pitchFamily="34" charset="0"/>
              <a:buNone/>
              <a:defRPr sz="6000" b="1">
                <a:solidFill>
                  <a:schemeClr val="tx2"/>
                </a:solidFill>
                <a:latin typeface="+mn-lt"/>
              </a:defRPr>
            </a:lvl7pPr>
            <a:lvl8pPr marL="0" indent="0">
              <a:lnSpc>
                <a:spcPct val="111000"/>
              </a:lnSpc>
              <a:spcAft>
                <a:spcPts val="0"/>
              </a:spcAft>
              <a:buFont typeface="Arial" panose="020B0604020202020204" pitchFamily="34" charset="0"/>
              <a:buNone/>
              <a:defRPr sz="6000" b="1">
                <a:solidFill>
                  <a:schemeClr val="tx2"/>
                </a:solidFill>
                <a:latin typeface="+mn-lt"/>
              </a:defRPr>
            </a:lvl8pPr>
            <a:lvl9pPr marL="0" indent="0">
              <a:lnSpc>
                <a:spcPct val="111000"/>
              </a:lnSpc>
              <a:spcAft>
                <a:spcPts val="0"/>
              </a:spcAft>
              <a:buFont typeface="Arial" panose="020B0604020202020204" pitchFamily="34" charset="0"/>
              <a:buNone/>
              <a:defRPr sz="6000" b="1">
                <a:solidFill>
                  <a:schemeClr val="tx2"/>
                </a:solidFill>
                <a:latin typeface="+mn-lt"/>
              </a:defRPr>
            </a:lvl9pPr>
          </a:lstStyle>
          <a:p>
            <a:pPr lvl="0"/>
            <a:r>
              <a:rPr lang="de-DE" dirty="0"/>
              <a:t>00</a:t>
            </a:r>
          </a:p>
        </p:txBody>
      </p:sp>
      <p:sp>
        <p:nvSpPr>
          <p:cNvPr id="17" name="Agendapunkt">
            <a:extLst>
              <a:ext uri="{FF2B5EF4-FFF2-40B4-BE49-F238E27FC236}">
                <a16:creationId xmlns:a16="http://schemas.microsoft.com/office/drawing/2014/main" id="{48AF97B1-485A-4FFA-A718-D14080C8E582}"/>
              </a:ext>
            </a:extLst>
          </p:cNvPr>
          <p:cNvSpPr>
            <a:spLocks noGrp="1"/>
          </p:cNvSpPr>
          <p:nvPr>
            <p:ph type="body" orient="vert" idx="18" hasCustomPrompt="1"/>
          </p:nvPr>
        </p:nvSpPr>
        <p:spPr>
          <a:xfrm>
            <a:off x="1016000" y="4165600"/>
            <a:ext cx="7200000" cy="3309938"/>
          </a:xfrm>
        </p:spPr>
        <p:txBody>
          <a:bodyPr vert="horz"/>
          <a:lstStyle>
            <a:lvl1pPr marL="0" indent="0">
              <a:lnSpc>
                <a:spcPct val="100000"/>
              </a:lnSpc>
              <a:spcAft>
                <a:spcPts val="0"/>
              </a:spcAft>
              <a:defRPr sz="3500" b="1">
                <a:solidFill>
                  <a:schemeClr val="tx1"/>
                </a:solidFill>
                <a:latin typeface="+mn-lt"/>
              </a:defRPr>
            </a:lvl1pPr>
            <a:lvl2pPr marL="0" indent="0">
              <a:lnSpc>
                <a:spcPct val="100000"/>
              </a:lnSpc>
              <a:spcAft>
                <a:spcPts val="0"/>
              </a:spcAft>
              <a:defRPr sz="3500">
                <a:solidFill>
                  <a:schemeClr val="tx1"/>
                </a:solidFill>
              </a:defRPr>
            </a:lvl2pPr>
            <a:lvl3pPr marL="313200" indent="-313200">
              <a:lnSpc>
                <a:spcPct val="100000"/>
              </a:lnSpc>
              <a:spcAft>
                <a:spcPts val="0"/>
              </a:spcAft>
              <a:defRPr sz="3500">
                <a:solidFill>
                  <a:schemeClr val="tx1"/>
                </a:solidFill>
              </a:defRPr>
            </a:lvl3pPr>
            <a:lvl4pPr marL="626400" indent="-313200">
              <a:lnSpc>
                <a:spcPct val="100000"/>
              </a:lnSpc>
              <a:spcAft>
                <a:spcPts val="0"/>
              </a:spcAft>
              <a:defRPr sz="3500">
                <a:solidFill>
                  <a:schemeClr val="tx1"/>
                </a:solidFill>
              </a:defRPr>
            </a:lvl4pPr>
            <a:lvl5pPr marL="0" indent="0">
              <a:lnSpc>
                <a:spcPct val="100000"/>
              </a:lnSpc>
              <a:spcAft>
                <a:spcPts val="0"/>
              </a:spcAft>
              <a:defRPr sz="3500">
                <a:solidFill>
                  <a:schemeClr val="tx1"/>
                </a:solidFill>
              </a:defRPr>
            </a:lvl5pPr>
            <a:lvl6pPr marL="0" indent="0">
              <a:lnSpc>
                <a:spcPct val="100000"/>
              </a:lnSpc>
              <a:spcAft>
                <a:spcPts val="0"/>
              </a:spcAft>
              <a:defRPr sz="3500">
                <a:solidFill>
                  <a:schemeClr val="tx1"/>
                </a:solidFill>
              </a:defRPr>
            </a:lvl6pPr>
            <a:lvl7pPr marL="0" indent="0">
              <a:lnSpc>
                <a:spcPct val="100000"/>
              </a:lnSpc>
              <a:spcAft>
                <a:spcPts val="0"/>
              </a:spcAft>
              <a:defRPr sz="3500">
                <a:solidFill>
                  <a:schemeClr val="tx1"/>
                </a:solidFill>
              </a:defRPr>
            </a:lvl7pPr>
            <a:lvl8pPr marL="0" indent="0">
              <a:lnSpc>
                <a:spcPct val="100000"/>
              </a:lnSpc>
              <a:spcAft>
                <a:spcPts val="0"/>
              </a:spcAft>
              <a:defRPr sz="3500">
                <a:solidFill>
                  <a:schemeClr val="tx1"/>
                </a:solidFill>
              </a:defRPr>
            </a:lvl8pPr>
            <a:lvl9pPr marL="0" indent="0">
              <a:lnSpc>
                <a:spcPct val="100000"/>
              </a:lnSpc>
              <a:spcAft>
                <a:spcPts val="0"/>
              </a:spcAft>
              <a:defRPr sz="3500">
                <a:solidFill>
                  <a:schemeClr val="tx1"/>
                </a:solidFill>
              </a:defRPr>
            </a:lvl9pPr>
          </a:lstStyle>
          <a:p>
            <a:pPr lvl="0"/>
            <a:r>
              <a:rPr lang="de-DE" dirty="0"/>
              <a:t>Erste Ebene Agendapunkt // für Unterpunkt und Bullet Point &gt;&gt; Menü &gt; Start &gt; Absatz &gt; Listenebene erhöhen </a:t>
            </a:r>
          </a:p>
          <a:p>
            <a:pPr lvl="1"/>
            <a:r>
              <a:rPr lang="de-DE" dirty="0"/>
              <a:t>Zweite Ebene</a:t>
            </a:r>
          </a:p>
          <a:p>
            <a:pPr lvl="2"/>
            <a:r>
              <a:rPr lang="de-DE" dirty="0"/>
              <a:t>Dritte Ebene</a:t>
            </a:r>
          </a:p>
        </p:txBody>
      </p:sp>
      <p:sp>
        <p:nvSpPr>
          <p:cNvPr id="4" name="Nummer">
            <a:extLst>
              <a:ext uri="{FF2B5EF4-FFF2-40B4-BE49-F238E27FC236}">
                <a16:creationId xmlns:a16="http://schemas.microsoft.com/office/drawing/2014/main" id="{82F5B6A1-C793-4085-93EE-6082B61D80DB}"/>
              </a:ext>
            </a:extLst>
          </p:cNvPr>
          <p:cNvSpPr>
            <a:spLocks noGrp="1"/>
          </p:cNvSpPr>
          <p:nvPr>
            <p:ph type="body" orient="vert" idx="1" hasCustomPrompt="1"/>
          </p:nvPr>
        </p:nvSpPr>
        <p:spPr>
          <a:xfrm>
            <a:off x="1016000" y="3014662"/>
            <a:ext cx="7200000" cy="1008000"/>
          </a:xfrm>
        </p:spPr>
        <p:txBody>
          <a:bodyPr vert="horz"/>
          <a:lstStyle>
            <a:lvl1pPr marL="0" indent="0">
              <a:lnSpc>
                <a:spcPct val="111000"/>
              </a:lnSpc>
              <a:spcAft>
                <a:spcPts val="0"/>
              </a:spcAft>
              <a:buFont typeface="Arial" panose="020B0604020202020204" pitchFamily="34" charset="0"/>
              <a:buNone/>
              <a:defRPr sz="6000" b="1">
                <a:solidFill>
                  <a:schemeClr val="tx2"/>
                </a:solidFill>
                <a:latin typeface="+mn-lt"/>
              </a:defRPr>
            </a:lvl1pPr>
            <a:lvl2pPr marL="0" indent="0">
              <a:lnSpc>
                <a:spcPct val="111000"/>
              </a:lnSpc>
              <a:spcAft>
                <a:spcPts val="0"/>
              </a:spcAft>
              <a:buFont typeface="Arial" panose="020B0604020202020204" pitchFamily="34" charset="0"/>
              <a:buNone/>
              <a:defRPr sz="6000" b="1">
                <a:solidFill>
                  <a:schemeClr val="tx2"/>
                </a:solidFill>
                <a:latin typeface="+mn-lt"/>
              </a:defRPr>
            </a:lvl2pPr>
            <a:lvl3pPr marL="0" indent="0">
              <a:lnSpc>
                <a:spcPct val="111000"/>
              </a:lnSpc>
              <a:spcAft>
                <a:spcPts val="0"/>
              </a:spcAft>
              <a:buNone/>
              <a:defRPr sz="6000" b="1">
                <a:solidFill>
                  <a:schemeClr val="tx2"/>
                </a:solidFill>
                <a:latin typeface="+mn-lt"/>
              </a:defRPr>
            </a:lvl3pPr>
            <a:lvl4pPr marL="0" indent="0">
              <a:lnSpc>
                <a:spcPct val="111000"/>
              </a:lnSpc>
              <a:spcAft>
                <a:spcPts val="0"/>
              </a:spcAft>
              <a:buNone/>
              <a:defRPr sz="6000" b="1">
                <a:solidFill>
                  <a:schemeClr val="tx2"/>
                </a:solidFill>
                <a:latin typeface="+mn-lt"/>
              </a:defRPr>
            </a:lvl4pPr>
            <a:lvl5pPr marL="0" indent="0">
              <a:lnSpc>
                <a:spcPct val="111000"/>
              </a:lnSpc>
              <a:spcAft>
                <a:spcPts val="0"/>
              </a:spcAft>
              <a:buFont typeface="Arial" panose="020B0604020202020204" pitchFamily="34" charset="0"/>
              <a:buNone/>
              <a:defRPr sz="6000" b="1">
                <a:solidFill>
                  <a:schemeClr val="tx2"/>
                </a:solidFill>
                <a:latin typeface="+mn-lt"/>
              </a:defRPr>
            </a:lvl5pPr>
            <a:lvl6pPr marL="0" indent="0">
              <a:lnSpc>
                <a:spcPct val="111000"/>
              </a:lnSpc>
              <a:spcAft>
                <a:spcPts val="0"/>
              </a:spcAft>
              <a:buFont typeface="Arial" panose="020B0604020202020204" pitchFamily="34" charset="0"/>
              <a:buNone/>
              <a:defRPr sz="6000" b="1">
                <a:solidFill>
                  <a:schemeClr val="tx2"/>
                </a:solidFill>
                <a:latin typeface="+mn-lt"/>
              </a:defRPr>
            </a:lvl6pPr>
            <a:lvl7pPr marL="0" indent="0">
              <a:lnSpc>
                <a:spcPct val="111000"/>
              </a:lnSpc>
              <a:spcAft>
                <a:spcPts val="0"/>
              </a:spcAft>
              <a:buFont typeface="Arial" panose="020B0604020202020204" pitchFamily="34" charset="0"/>
              <a:buNone/>
              <a:defRPr sz="6000" b="1">
                <a:solidFill>
                  <a:schemeClr val="tx2"/>
                </a:solidFill>
                <a:latin typeface="+mn-lt"/>
              </a:defRPr>
            </a:lvl7pPr>
            <a:lvl8pPr marL="0" indent="0">
              <a:lnSpc>
                <a:spcPct val="111000"/>
              </a:lnSpc>
              <a:spcAft>
                <a:spcPts val="0"/>
              </a:spcAft>
              <a:buFont typeface="Arial" panose="020B0604020202020204" pitchFamily="34" charset="0"/>
              <a:buNone/>
              <a:defRPr sz="6000" b="1">
                <a:solidFill>
                  <a:schemeClr val="tx2"/>
                </a:solidFill>
                <a:latin typeface="+mn-lt"/>
              </a:defRPr>
            </a:lvl8pPr>
            <a:lvl9pPr marL="0" indent="0">
              <a:lnSpc>
                <a:spcPct val="111000"/>
              </a:lnSpc>
              <a:spcAft>
                <a:spcPts val="0"/>
              </a:spcAft>
              <a:buFont typeface="Arial" panose="020B0604020202020204" pitchFamily="34" charset="0"/>
              <a:buNone/>
              <a:defRPr sz="6000" b="1">
                <a:solidFill>
                  <a:schemeClr val="tx2"/>
                </a:solidFill>
                <a:latin typeface="+mn-lt"/>
              </a:defRPr>
            </a:lvl9pPr>
          </a:lstStyle>
          <a:p>
            <a:pPr lvl="0"/>
            <a:r>
              <a:rPr lang="de-DE" dirty="0"/>
              <a:t>00</a:t>
            </a:r>
          </a:p>
        </p:txBody>
      </p:sp>
      <p:sp>
        <p:nvSpPr>
          <p:cNvPr id="2" name="Headline">
            <a:extLst>
              <a:ext uri="{FF2B5EF4-FFF2-40B4-BE49-F238E27FC236}">
                <a16:creationId xmlns:a16="http://schemas.microsoft.com/office/drawing/2014/main" id="{5807F710-4AAE-429A-8EA4-B8B504343C80}"/>
              </a:ext>
            </a:extLst>
          </p:cNvPr>
          <p:cNvSpPr>
            <a:spLocks noGrp="1"/>
          </p:cNvSpPr>
          <p:nvPr>
            <p:ph type="title" hasCustomPrompt="1"/>
          </p:nvPr>
        </p:nvSpPr>
        <p:spPr/>
        <p:txBody>
          <a:bodyPr/>
          <a:lstStyle>
            <a:lvl1pPr>
              <a:defRPr/>
            </a:lvl1pPr>
          </a:lstStyle>
          <a:p>
            <a:r>
              <a:rPr lang="de-DE" dirty="0"/>
              <a:t>Platz für eine unserer Headlines oder Schlagwörter</a:t>
            </a:r>
            <a:br>
              <a:rPr lang="de-DE" dirty="0"/>
            </a:br>
            <a:r>
              <a:rPr lang="de-DE" dirty="0"/>
              <a:t>auf maximal 2 Zeilen</a:t>
            </a:r>
          </a:p>
        </p:txBody>
      </p:sp>
    </p:spTree>
    <p:extLst>
      <p:ext uri="{BB962C8B-B14F-4D97-AF65-F5344CB8AC3E}">
        <p14:creationId xmlns:p14="http://schemas.microsoft.com/office/powerpoint/2010/main" val="2532712577"/>
      </p:ext>
    </p:extLst>
  </p:cSld>
  <p:clrMapOvr>
    <a:masterClrMapping/>
  </p:clrMapOvr>
  <p:extLst>
    <p:ext uri="{DCECCB84-F9BA-43D5-87BE-67443E8EF086}">
      <p15:sldGuideLst xmlns:p15="http://schemas.microsoft.com/office/powerpoint/2012/main">
        <p15:guide id="1" orient="horz" pos="7727">
          <p15:clr>
            <a:srgbClr val="FBAE40"/>
          </p15:clr>
        </p15:guide>
        <p15:guide id="2" pos="14720">
          <p15:clr>
            <a:srgbClr val="FBAE40"/>
          </p15:clr>
        </p15:guide>
        <p15:guide id="3" pos="641">
          <p15:clr>
            <a:srgbClr val="FBAE40"/>
          </p15:clr>
        </p15:guide>
        <p15:guide id="4" orient="horz" pos="504">
          <p15:clr>
            <a:srgbClr val="FBAE40"/>
          </p15:clr>
        </p15:guide>
        <p15:guide id="5" orient="horz" pos="1899">
          <p15:clr>
            <a:srgbClr val="FBAE40"/>
          </p15:clr>
        </p15:guide>
        <p15:guide id="6" orient="horz" pos="4838" userDrawn="1">
          <p15:clr>
            <a:srgbClr val="FBAE40"/>
          </p15:clr>
        </p15:guide>
        <p15:guide id="7" orient="horz" pos="2624" userDrawn="1">
          <p15:clr>
            <a:srgbClr val="FBAE40"/>
          </p15:clr>
        </p15:guide>
        <p15:guide id="8" orient="horz" pos="5642" userDrawn="1">
          <p15:clr>
            <a:srgbClr val="FBAE40"/>
          </p15:clr>
        </p15:guide>
        <p15:guide id="9" pos="10188" userDrawn="1">
          <p15:clr>
            <a:srgbClr val="FBAE40"/>
          </p15:clr>
        </p15:guide>
        <p15:guide id="10" pos="541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ennfolie">
    <p:spTree>
      <p:nvGrpSpPr>
        <p:cNvPr id="1" name=""/>
        <p:cNvGrpSpPr/>
        <p:nvPr/>
      </p:nvGrpSpPr>
      <p:grpSpPr>
        <a:xfrm>
          <a:off x="0" y="0"/>
          <a:ext cx="0" cy="0"/>
          <a:chOff x="0" y="0"/>
          <a:chExt cx="0" cy="0"/>
        </a:xfrm>
      </p:grpSpPr>
      <p:sp>
        <p:nvSpPr>
          <p:cNvPr id="3" name="Foliennummer">
            <a:extLst>
              <a:ext uri="{FF2B5EF4-FFF2-40B4-BE49-F238E27FC236}">
                <a16:creationId xmlns:a16="http://schemas.microsoft.com/office/drawing/2014/main" id="{62A8C501-79BA-4B9F-9084-8A952B282F34}"/>
              </a:ext>
            </a:extLst>
          </p:cNvPr>
          <p:cNvSpPr>
            <a:spLocks noGrp="1"/>
          </p:cNvSpPr>
          <p:nvPr>
            <p:ph type="sldNum" sz="quarter" idx="10"/>
          </p:nvPr>
        </p:nvSpPr>
        <p:spPr/>
        <p:txBody>
          <a:bodyPr/>
          <a:lstStyle/>
          <a:p>
            <a:fld id="{B1DFA706-D6BF-4054-BFB5-EC6378B45988}" type="slidenum">
              <a:rPr lang="de-DE" smtClean="0"/>
              <a:pPr/>
              <a:t>‹Nr.›</a:t>
            </a:fld>
            <a:endParaRPr lang="de-DE" dirty="0"/>
          </a:p>
        </p:txBody>
      </p:sp>
      <p:sp>
        <p:nvSpPr>
          <p:cNvPr id="4" name="Agendapunkt">
            <a:extLst>
              <a:ext uri="{FF2B5EF4-FFF2-40B4-BE49-F238E27FC236}">
                <a16:creationId xmlns:a16="http://schemas.microsoft.com/office/drawing/2014/main" id="{82F5B6A1-C793-4085-93EE-6082B61D80DB}"/>
              </a:ext>
            </a:extLst>
          </p:cNvPr>
          <p:cNvSpPr>
            <a:spLocks noGrp="1"/>
          </p:cNvSpPr>
          <p:nvPr>
            <p:ph type="body" orient="vert" idx="1" hasCustomPrompt="1"/>
          </p:nvPr>
        </p:nvSpPr>
        <p:spPr>
          <a:xfrm>
            <a:off x="2809875" y="5381626"/>
            <a:ext cx="20558125" cy="6884988"/>
          </a:xfrm>
        </p:spPr>
        <p:txBody>
          <a:bodyPr vert="horz"/>
          <a:lstStyle>
            <a:lvl1pPr>
              <a:lnSpc>
                <a:spcPct val="100000"/>
              </a:lnSpc>
              <a:spcAft>
                <a:spcPts val="0"/>
              </a:spcAft>
              <a:defRPr sz="10000">
                <a:latin typeface="+mn-lt"/>
              </a:defRPr>
            </a:lvl1pPr>
            <a:lvl2pPr marL="0" indent="0">
              <a:lnSpc>
                <a:spcPct val="100000"/>
              </a:lnSpc>
              <a:spcBef>
                <a:spcPts val="1300"/>
              </a:spcBef>
              <a:spcAft>
                <a:spcPts val="0"/>
              </a:spcAft>
              <a:buFont typeface="Arial" panose="020B0604020202020204" pitchFamily="34" charset="0"/>
              <a:buNone/>
              <a:defRPr sz="5000"/>
            </a:lvl2pPr>
            <a:lvl3pPr marL="432000" indent="-432000">
              <a:lnSpc>
                <a:spcPct val="100000"/>
              </a:lnSpc>
              <a:spcBef>
                <a:spcPts val="1300"/>
              </a:spcBef>
              <a:spcAft>
                <a:spcPts val="0"/>
              </a:spcAft>
              <a:buFont typeface="Arial" panose="020B0604020202020204" pitchFamily="34" charset="0"/>
              <a:buChar char="•"/>
              <a:defRPr sz="5000"/>
            </a:lvl3pPr>
            <a:lvl4pPr marL="864000" indent="-432000">
              <a:lnSpc>
                <a:spcPct val="100000"/>
              </a:lnSpc>
              <a:spcBef>
                <a:spcPts val="1300"/>
              </a:spcBef>
              <a:spcAft>
                <a:spcPts val="0"/>
              </a:spcAft>
              <a:buFont typeface="Arial" panose="020B0604020202020204" pitchFamily="34" charset="0"/>
              <a:buChar char="•"/>
              <a:defRPr sz="5000"/>
            </a:lvl4pPr>
            <a:lvl5pPr marL="0" indent="0">
              <a:lnSpc>
                <a:spcPct val="100000"/>
              </a:lnSpc>
              <a:spcBef>
                <a:spcPts val="1300"/>
              </a:spcBef>
              <a:spcAft>
                <a:spcPts val="0"/>
              </a:spcAft>
              <a:buFont typeface="Arial" panose="020B0604020202020204" pitchFamily="34" charset="0"/>
              <a:buNone/>
              <a:defRPr sz="5000"/>
            </a:lvl5pPr>
            <a:lvl6pPr marL="0" indent="0">
              <a:lnSpc>
                <a:spcPct val="100000"/>
              </a:lnSpc>
              <a:spcBef>
                <a:spcPts val="1300"/>
              </a:spcBef>
              <a:spcAft>
                <a:spcPts val="0"/>
              </a:spcAft>
              <a:buFont typeface="Arial" panose="020B0604020202020204" pitchFamily="34" charset="0"/>
              <a:buNone/>
              <a:defRPr sz="5000"/>
            </a:lvl6pPr>
            <a:lvl7pPr marL="0" indent="0">
              <a:lnSpc>
                <a:spcPct val="100000"/>
              </a:lnSpc>
              <a:spcBef>
                <a:spcPts val="1300"/>
              </a:spcBef>
              <a:spcAft>
                <a:spcPts val="0"/>
              </a:spcAft>
              <a:buFont typeface="Arial" panose="020B0604020202020204" pitchFamily="34" charset="0"/>
              <a:buNone/>
              <a:defRPr sz="5000"/>
            </a:lvl7pPr>
            <a:lvl8pPr marL="0" indent="0">
              <a:lnSpc>
                <a:spcPct val="100000"/>
              </a:lnSpc>
              <a:spcBef>
                <a:spcPts val="1300"/>
              </a:spcBef>
              <a:spcAft>
                <a:spcPts val="0"/>
              </a:spcAft>
              <a:buFont typeface="Arial" panose="020B0604020202020204" pitchFamily="34" charset="0"/>
              <a:buNone/>
              <a:defRPr sz="5000"/>
            </a:lvl8pPr>
            <a:lvl9pPr marL="0" indent="0">
              <a:lnSpc>
                <a:spcPct val="100000"/>
              </a:lnSpc>
              <a:spcBef>
                <a:spcPts val="1300"/>
              </a:spcBef>
              <a:spcAft>
                <a:spcPts val="0"/>
              </a:spcAft>
              <a:buFont typeface="Arial" panose="020B0604020202020204" pitchFamily="34" charset="0"/>
              <a:buNone/>
              <a:defRPr sz="5000"/>
            </a:lvl9pPr>
          </a:lstStyle>
          <a:p>
            <a:pPr lvl="0"/>
            <a:r>
              <a:rPr lang="de-DE" dirty="0"/>
              <a:t>Erste Ebene Agendapunkt // für Unterpunkt und Bullet Point &gt;&gt; Menü &gt; Start &gt; Absatz &gt; Listenebene erhöhen </a:t>
            </a:r>
          </a:p>
          <a:p>
            <a:pPr lvl="1"/>
            <a:r>
              <a:rPr lang="de-DE" dirty="0"/>
              <a:t>Zweite Ebene</a:t>
            </a:r>
          </a:p>
          <a:p>
            <a:pPr lvl="2"/>
            <a:r>
              <a:rPr lang="de-DE" dirty="0"/>
              <a:t>Dritte Ebene</a:t>
            </a:r>
          </a:p>
          <a:p>
            <a:pPr lvl="3"/>
            <a:r>
              <a:rPr lang="de-DE" dirty="0"/>
              <a:t>Vierte Ebene</a:t>
            </a:r>
          </a:p>
          <a:p>
            <a:pPr lvl="3"/>
            <a:endParaRPr lang="de-DE" dirty="0"/>
          </a:p>
        </p:txBody>
      </p:sp>
      <p:sp>
        <p:nvSpPr>
          <p:cNvPr id="2" name="Nummer (Headline)">
            <a:extLst>
              <a:ext uri="{FF2B5EF4-FFF2-40B4-BE49-F238E27FC236}">
                <a16:creationId xmlns:a16="http://schemas.microsoft.com/office/drawing/2014/main" id="{5807F710-4AAE-429A-8EA4-B8B504343C80}"/>
              </a:ext>
            </a:extLst>
          </p:cNvPr>
          <p:cNvSpPr>
            <a:spLocks noGrp="1"/>
          </p:cNvSpPr>
          <p:nvPr>
            <p:ph type="title" hasCustomPrompt="1"/>
          </p:nvPr>
        </p:nvSpPr>
        <p:spPr>
          <a:xfrm>
            <a:off x="1015999" y="5381625"/>
            <a:ext cx="1728000" cy="1728000"/>
          </a:xfrm>
        </p:spPr>
        <p:txBody>
          <a:bodyPr/>
          <a:lstStyle>
            <a:lvl1pPr>
              <a:lnSpc>
                <a:spcPct val="100000"/>
              </a:lnSpc>
              <a:defRPr sz="10000">
                <a:solidFill>
                  <a:schemeClr val="tx2"/>
                </a:solidFill>
              </a:defRPr>
            </a:lvl1pPr>
          </a:lstStyle>
          <a:p>
            <a:r>
              <a:rPr lang="de-DE" dirty="0"/>
              <a:t>00</a:t>
            </a:r>
          </a:p>
        </p:txBody>
      </p:sp>
    </p:spTree>
    <p:extLst>
      <p:ext uri="{BB962C8B-B14F-4D97-AF65-F5344CB8AC3E}">
        <p14:creationId xmlns:p14="http://schemas.microsoft.com/office/powerpoint/2010/main" val="3195911206"/>
      </p:ext>
    </p:extLst>
  </p:cSld>
  <p:clrMapOvr>
    <a:masterClrMapping/>
  </p:clrMapOvr>
  <p:extLst>
    <p:ext uri="{DCECCB84-F9BA-43D5-87BE-67443E8EF086}">
      <p15:sldGuideLst xmlns:p15="http://schemas.microsoft.com/office/powerpoint/2012/main">
        <p15:guide id="1" orient="horz" pos="7727">
          <p15:clr>
            <a:srgbClr val="FBAE40"/>
          </p15:clr>
        </p15:guide>
        <p15:guide id="2" pos="14720">
          <p15:clr>
            <a:srgbClr val="FBAE40"/>
          </p15:clr>
        </p15:guide>
        <p15:guide id="3" pos="641">
          <p15:clr>
            <a:srgbClr val="FBAE40"/>
          </p15:clr>
        </p15:guide>
        <p15:guide id="4" orient="horz" pos="3390" userDrawn="1">
          <p15:clr>
            <a:srgbClr val="FBAE40"/>
          </p15:clr>
        </p15:guide>
        <p15:guide id="5" pos="17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nfolie mit Bild">
    <p:spTree>
      <p:nvGrpSpPr>
        <p:cNvPr id="1" name=""/>
        <p:cNvGrpSpPr/>
        <p:nvPr/>
      </p:nvGrpSpPr>
      <p:grpSpPr>
        <a:xfrm>
          <a:off x="0" y="0"/>
          <a:ext cx="0" cy="0"/>
          <a:chOff x="0" y="0"/>
          <a:chExt cx="0" cy="0"/>
        </a:xfrm>
      </p:grpSpPr>
      <p:sp>
        <p:nvSpPr>
          <p:cNvPr id="13" name="Bild">
            <a:extLst>
              <a:ext uri="{FF2B5EF4-FFF2-40B4-BE49-F238E27FC236}">
                <a16:creationId xmlns:a16="http://schemas.microsoft.com/office/drawing/2014/main" id="{819DE44A-6DA1-49B9-A0FF-37FF6FD3FF47}"/>
              </a:ext>
            </a:extLst>
          </p:cNvPr>
          <p:cNvSpPr>
            <a:spLocks noGrp="1" noChangeAspect="1"/>
          </p:cNvSpPr>
          <p:nvPr>
            <p:ph type="pic" sz="quarter" idx="13" hasCustomPrompt="1"/>
          </p:nvPr>
        </p:nvSpPr>
        <p:spPr>
          <a:xfrm>
            <a:off x="5356524" y="0"/>
            <a:ext cx="19025888" cy="13716000"/>
          </a:xfrm>
          <a:custGeom>
            <a:avLst/>
            <a:gdLst>
              <a:gd name="connsiteX0" fmla="*/ 5319414 w 19025888"/>
              <a:gd name="connsiteY0" fmla="*/ 0 h 13716000"/>
              <a:gd name="connsiteX1" fmla="*/ 19025888 w 19025888"/>
              <a:gd name="connsiteY1" fmla="*/ 0 h 13716000"/>
              <a:gd name="connsiteX2" fmla="*/ 19025888 w 19025888"/>
              <a:gd name="connsiteY2" fmla="*/ 13716000 h 13716000"/>
              <a:gd name="connsiteX3" fmla="*/ 0 w 1902588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9025888" h="13716000">
                <a:moveTo>
                  <a:pt x="5319414" y="0"/>
                </a:moveTo>
                <a:lnTo>
                  <a:pt x="19025888" y="0"/>
                </a:lnTo>
                <a:lnTo>
                  <a:pt x="19025888" y="13716000"/>
                </a:lnTo>
                <a:lnTo>
                  <a:pt x="0" y="13716000"/>
                </a:lnTo>
                <a:close/>
              </a:path>
            </a:pathLst>
          </a:custGeom>
          <a:solidFill>
            <a:schemeClr val="tx1"/>
          </a:solidFill>
        </p:spPr>
        <p:txBody>
          <a:bodyPr wrap="square" anchor="ctr" anchorCtr="0">
            <a:noAutofit/>
          </a:bodyPr>
          <a:lstStyle>
            <a:lvl1pPr algn="ctr">
              <a:defRPr>
                <a:solidFill>
                  <a:schemeClr val="bg1"/>
                </a:solidFill>
              </a:defRPr>
            </a:lvl1pPr>
          </a:lstStyle>
          <a:p>
            <a:r>
              <a:rPr lang="de-DE" dirty="0"/>
              <a:t>Bild </a:t>
            </a:r>
            <a:br>
              <a:rPr lang="de-DE" dirty="0"/>
            </a:br>
            <a:br>
              <a:rPr lang="de-DE" dirty="0"/>
            </a:br>
            <a:r>
              <a:rPr lang="de-DE" dirty="0"/>
              <a:t>einfügen</a:t>
            </a:r>
          </a:p>
        </p:txBody>
      </p:sp>
      <p:sp>
        <p:nvSpPr>
          <p:cNvPr id="3" name="Foliennummer">
            <a:extLst>
              <a:ext uri="{FF2B5EF4-FFF2-40B4-BE49-F238E27FC236}">
                <a16:creationId xmlns:a16="http://schemas.microsoft.com/office/drawing/2014/main" id="{62A8C501-79BA-4B9F-9084-8A952B282F34}"/>
              </a:ext>
            </a:extLst>
          </p:cNvPr>
          <p:cNvSpPr>
            <a:spLocks noGrp="1"/>
          </p:cNvSpPr>
          <p:nvPr>
            <p:ph type="sldNum" sz="quarter" idx="10"/>
          </p:nvPr>
        </p:nvSpPr>
        <p:spPr/>
        <p:txBody>
          <a:bodyPr/>
          <a:lstStyle>
            <a:lvl1pPr>
              <a:defRPr>
                <a:solidFill>
                  <a:schemeClr val="bg1"/>
                </a:solidFill>
              </a:defRPr>
            </a:lvl1pPr>
          </a:lstStyle>
          <a:p>
            <a:fld id="{B1DFA706-D6BF-4054-BFB5-EC6378B45988}" type="slidenum">
              <a:rPr lang="de-DE" smtClean="0"/>
              <a:pPr/>
              <a:t>‹Nr.›</a:t>
            </a:fld>
            <a:endParaRPr lang="de-DE" dirty="0"/>
          </a:p>
        </p:txBody>
      </p:sp>
      <p:sp>
        <p:nvSpPr>
          <p:cNvPr id="4" name="Agendapunkt">
            <a:extLst>
              <a:ext uri="{FF2B5EF4-FFF2-40B4-BE49-F238E27FC236}">
                <a16:creationId xmlns:a16="http://schemas.microsoft.com/office/drawing/2014/main" id="{82F5B6A1-C793-4085-93EE-6082B61D80DB}"/>
              </a:ext>
            </a:extLst>
          </p:cNvPr>
          <p:cNvSpPr>
            <a:spLocks noGrp="1"/>
          </p:cNvSpPr>
          <p:nvPr>
            <p:ph type="body" orient="vert" idx="1" hasCustomPrompt="1"/>
          </p:nvPr>
        </p:nvSpPr>
        <p:spPr>
          <a:xfrm>
            <a:off x="1017589" y="2508249"/>
            <a:ext cx="7200000" cy="9758363"/>
          </a:xfrm>
        </p:spPr>
        <p:txBody>
          <a:bodyPr vert="horz"/>
          <a:lstStyle>
            <a:lvl1pPr>
              <a:lnSpc>
                <a:spcPct val="100000"/>
              </a:lnSpc>
              <a:spcAft>
                <a:spcPts val="0"/>
              </a:spcAft>
              <a:defRPr sz="5000">
                <a:latin typeface="+mj-lt"/>
              </a:defRPr>
            </a:lvl1pPr>
            <a:lvl2pPr marL="0" indent="0">
              <a:lnSpc>
                <a:spcPct val="119000"/>
              </a:lnSpc>
              <a:spcBef>
                <a:spcPts val="0"/>
              </a:spcBef>
              <a:spcAft>
                <a:spcPts val="0"/>
              </a:spcAft>
              <a:buFont typeface="Arial" panose="020B0604020202020204" pitchFamily="34" charset="0"/>
              <a:buNone/>
              <a:defRPr sz="3500"/>
            </a:lvl2pPr>
            <a:lvl3pPr marL="313200" indent="-313200">
              <a:lnSpc>
                <a:spcPct val="119000"/>
              </a:lnSpc>
              <a:spcBef>
                <a:spcPts val="0"/>
              </a:spcBef>
              <a:spcAft>
                <a:spcPts val="0"/>
              </a:spcAft>
              <a:buFont typeface="Arial" panose="020B0604020202020204" pitchFamily="34" charset="0"/>
              <a:buChar char="•"/>
              <a:defRPr sz="3500"/>
            </a:lvl3pPr>
            <a:lvl4pPr marL="626400" indent="-313200">
              <a:lnSpc>
                <a:spcPct val="119000"/>
              </a:lnSpc>
              <a:spcBef>
                <a:spcPts val="0"/>
              </a:spcBef>
              <a:spcAft>
                <a:spcPts val="0"/>
              </a:spcAft>
              <a:buFont typeface="Arial" panose="020B0604020202020204" pitchFamily="34" charset="0"/>
              <a:buChar char="•"/>
              <a:defRPr sz="3500"/>
            </a:lvl4pPr>
            <a:lvl5pPr marL="0" indent="0">
              <a:lnSpc>
                <a:spcPct val="119000"/>
              </a:lnSpc>
              <a:spcBef>
                <a:spcPts val="0"/>
              </a:spcBef>
              <a:spcAft>
                <a:spcPts val="0"/>
              </a:spcAft>
              <a:buFont typeface="Arial" panose="020B0604020202020204" pitchFamily="34" charset="0"/>
              <a:buNone/>
              <a:defRPr sz="3500"/>
            </a:lvl5pPr>
            <a:lvl6pPr marL="0" indent="0">
              <a:lnSpc>
                <a:spcPct val="119000"/>
              </a:lnSpc>
              <a:spcBef>
                <a:spcPts val="0"/>
              </a:spcBef>
              <a:spcAft>
                <a:spcPts val="0"/>
              </a:spcAft>
              <a:buFont typeface="Arial" panose="020B0604020202020204" pitchFamily="34" charset="0"/>
              <a:buNone/>
              <a:defRPr sz="3500"/>
            </a:lvl6pPr>
            <a:lvl7pPr marL="0" indent="0">
              <a:lnSpc>
                <a:spcPct val="119000"/>
              </a:lnSpc>
              <a:spcBef>
                <a:spcPts val="0"/>
              </a:spcBef>
              <a:spcAft>
                <a:spcPts val="0"/>
              </a:spcAft>
              <a:buFont typeface="Arial" panose="020B0604020202020204" pitchFamily="34" charset="0"/>
              <a:buNone/>
              <a:defRPr sz="3500"/>
            </a:lvl7pPr>
            <a:lvl8pPr marL="0" indent="0">
              <a:lnSpc>
                <a:spcPct val="119000"/>
              </a:lnSpc>
              <a:spcBef>
                <a:spcPts val="0"/>
              </a:spcBef>
              <a:spcAft>
                <a:spcPts val="0"/>
              </a:spcAft>
              <a:buFont typeface="Arial" panose="020B0604020202020204" pitchFamily="34" charset="0"/>
              <a:buNone/>
              <a:defRPr sz="3500"/>
            </a:lvl8pPr>
            <a:lvl9pPr marL="0" indent="0">
              <a:lnSpc>
                <a:spcPct val="119000"/>
              </a:lnSpc>
              <a:spcBef>
                <a:spcPts val="0"/>
              </a:spcBef>
              <a:spcAft>
                <a:spcPts val="0"/>
              </a:spcAft>
              <a:buFont typeface="Arial" panose="020B0604020202020204" pitchFamily="34" charset="0"/>
              <a:buNone/>
              <a:defRPr sz="3500"/>
            </a:lvl9pPr>
          </a:lstStyle>
          <a:p>
            <a:pPr lvl="0"/>
            <a:r>
              <a:rPr lang="de-DE" dirty="0"/>
              <a:t>Erste Ebene Agendapunkt // für Unterpunkt und Bullet Point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2" name="Nummer (Headline)">
            <a:extLst>
              <a:ext uri="{FF2B5EF4-FFF2-40B4-BE49-F238E27FC236}">
                <a16:creationId xmlns:a16="http://schemas.microsoft.com/office/drawing/2014/main" id="{5807F710-4AAE-429A-8EA4-B8B504343C80}"/>
              </a:ext>
            </a:extLst>
          </p:cNvPr>
          <p:cNvSpPr>
            <a:spLocks noGrp="1"/>
          </p:cNvSpPr>
          <p:nvPr>
            <p:ph type="title" hasCustomPrompt="1"/>
          </p:nvPr>
        </p:nvSpPr>
        <p:spPr>
          <a:xfrm>
            <a:off x="1017587" y="800100"/>
            <a:ext cx="7200000" cy="1332000"/>
          </a:xfrm>
        </p:spPr>
        <p:txBody>
          <a:bodyPr/>
          <a:lstStyle>
            <a:lvl1pPr>
              <a:lnSpc>
                <a:spcPct val="88000"/>
              </a:lnSpc>
              <a:defRPr sz="10000">
                <a:solidFill>
                  <a:schemeClr val="tx2"/>
                </a:solidFill>
              </a:defRPr>
            </a:lvl1pPr>
          </a:lstStyle>
          <a:p>
            <a:r>
              <a:rPr lang="de-DE" dirty="0"/>
              <a:t>00</a:t>
            </a:r>
          </a:p>
        </p:txBody>
      </p:sp>
    </p:spTree>
    <p:extLst>
      <p:ext uri="{BB962C8B-B14F-4D97-AF65-F5344CB8AC3E}">
        <p14:creationId xmlns:p14="http://schemas.microsoft.com/office/powerpoint/2010/main" val="2941232280"/>
      </p:ext>
    </p:extLst>
  </p:cSld>
  <p:clrMapOvr>
    <a:masterClrMapping/>
  </p:clrMapOvr>
  <p:extLst>
    <p:ext uri="{DCECCB84-F9BA-43D5-87BE-67443E8EF086}">
      <p15:sldGuideLst xmlns:p15="http://schemas.microsoft.com/office/powerpoint/2012/main">
        <p15:guide id="1" orient="horz" pos="7727">
          <p15:clr>
            <a:srgbClr val="FBAE40"/>
          </p15:clr>
        </p15:guide>
        <p15:guide id="2" pos="14720">
          <p15:clr>
            <a:srgbClr val="FBAE40"/>
          </p15:clr>
        </p15:guide>
        <p15:guide id="3" pos="641">
          <p15:clr>
            <a:srgbClr val="FBAE40"/>
          </p15:clr>
        </p15:guide>
        <p15:guide id="4" orient="horz" pos="1580" userDrawn="1">
          <p15:clr>
            <a:srgbClr val="FBAE40"/>
          </p15:clr>
        </p15:guide>
        <p15:guide id="6" orient="horz" pos="50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Zwischentitel">
    <p:bg>
      <p:bgRef idx="1001">
        <a:schemeClr val="bg1"/>
      </p:bgRef>
    </p:bg>
    <p:spTree>
      <p:nvGrpSpPr>
        <p:cNvPr id="1" name=""/>
        <p:cNvGrpSpPr/>
        <p:nvPr/>
      </p:nvGrpSpPr>
      <p:grpSpPr>
        <a:xfrm>
          <a:off x="0" y="0"/>
          <a:ext cx="0" cy="0"/>
          <a:chOff x="0" y="0"/>
          <a:chExt cx="0" cy="0"/>
        </a:xfrm>
      </p:grpSpPr>
      <p:sp>
        <p:nvSpPr>
          <p:cNvPr id="15" name="Fläche">
            <a:extLst>
              <a:ext uri="{FF2B5EF4-FFF2-40B4-BE49-F238E27FC236}">
                <a16:creationId xmlns:a16="http://schemas.microsoft.com/office/drawing/2014/main" id="{726FE3A0-7B79-43D2-A3D4-F0DF20E5BEF1}"/>
              </a:ext>
            </a:extLst>
          </p:cNvPr>
          <p:cNvSpPr>
            <a:spLocks noChangeAspect="1"/>
          </p:cNvSpPr>
          <p:nvPr userDrawn="1"/>
        </p:nvSpPr>
        <p:spPr>
          <a:xfrm>
            <a:off x="11952335" y="0"/>
            <a:ext cx="12430077" cy="13716000"/>
          </a:xfrm>
          <a:custGeom>
            <a:avLst/>
            <a:gdLst>
              <a:gd name="connsiteX0" fmla="*/ 0 w 12430077"/>
              <a:gd name="connsiteY0" fmla="*/ 0 h 13716000"/>
              <a:gd name="connsiteX1" fmla="*/ 9219045 w 12430077"/>
              <a:gd name="connsiteY1" fmla="*/ 0 h 13716000"/>
              <a:gd name="connsiteX2" fmla="*/ 12420553 w 12430077"/>
              <a:gd name="connsiteY2" fmla="*/ 0 h 13716000"/>
              <a:gd name="connsiteX3" fmla="*/ 12430077 w 12430077"/>
              <a:gd name="connsiteY3" fmla="*/ 0 h 13716000"/>
              <a:gd name="connsiteX4" fmla="*/ 12430077 w 12430077"/>
              <a:gd name="connsiteY4" fmla="*/ 13716000 h 13716000"/>
              <a:gd name="connsiteX5" fmla="*/ 12420553 w 12430077"/>
              <a:gd name="connsiteY5" fmla="*/ 13716000 h 13716000"/>
              <a:gd name="connsiteX6" fmla="*/ 9219045 w 12430077"/>
              <a:gd name="connsiteY6" fmla="*/ 13716000 h 13716000"/>
              <a:gd name="connsiteX7" fmla="*/ 5319665 w 12430077"/>
              <a:gd name="connsiteY7"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0077" h="13716000">
                <a:moveTo>
                  <a:pt x="0" y="0"/>
                </a:moveTo>
                <a:lnTo>
                  <a:pt x="9219045" y="0"/>
                </a:lnTo>
                <a:lnTo>
                  <a:pt x="12420553" y="0"/>
                </a:lnTo>
                <a:lnTo>
                  <a:pt x="12430077" y="0"/>
                </a:lnTo>
                <a:lnTo>
                  <a:pt x="12430077" y="13716000"/>
                </a:lnTo>
                <a:lnTo>
                  <a:pt x="12420553" y="13716000"/>
                </a:lnTo>
                <a:lnTo>
                  <a:pt x="9219045" y="13716000"/>
                </a:lnTo>
                <a:lnTo>
                  <a:pt x="5319665" y="13716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 name="Foliennummer">
            <a:extLst>
              <a:ext uri="{FF2B5EF4-FFF2-40B4-BE49-F238E27FC236}">
                <a16:creationId xmlns:a16="http://schemas.microsoft.com/office/drawing/2014/main" id="{62A8C501-79BA-4B9F-9084-8A952B282F34}"/>
              </a:ext>
            </a:extLst>
          </p:cNvPr>
          <p:cNvSpPr>
            <a:spLocks noGrp="1"/>
          </p:cNvSpPr>
          <p:nvPr>
            <p:ph type="sldNum" sz="quarter" idx="10"/>
          </p:nvPr>
        </p:nvSpPr>
        <p:spPr/>
        <p:txBody>
          <a:bodyPr/>
          <a:lstStyle>
            <a:lvl1pPr>
              <a:defRPr>
                <a:solidFill>
                  <a:schemeClr val="tx1"/>
                </a:solidFill>
              </a:defRPr>
            </a:lvl1pPr>
          </a:lstStyle>
          <a:p>
            <a:fld id="{B1DFA706-D6BF-4054-BFB5-EC6378B45988}" type="slidenum">
              <a:rPr lang="de-DE" smtClean="0"/>
              <a:pPr/>
              <a:t>‹Nr.›</a:t>
            </a:fld>
            <a:endParaRPr lang="de-DE" dirty="0"/>
          </a:p>
        </p:txBody>
      </p:sp>
      <p:sp>
        <p:nvSpPr>
          <p:cNvPr id="16" name="Headline">
            <a:extLst>
              <a:ext uri="{FF2B5EF4-FFF2-40B4-BE49-F238E27FC236}">
                <a16:creationId xmlns:a16="http://schemas.microsoft.com/office/drawing/2014/main" id="{54D757DF-D85F-4C3C-80F6-555B821BDF2F}"/>
              </a:ext>
            </a:extLst>
          </p:cNvPr>
          <p:cNvSpPr>
            <a:spLocks noGrp="1"/>
          </p:cNvSpPr>
          <p:nvPr>
            <p:ph type="title" hasCustomPrompt="1"/>
          </p:nvPr>
        </p:nvSpPr>
        <p:spPr>
          <a:xfrm>
            <a:off x="1016794" y="3402013"/>
            <a:ext cx="22351206" cy="6660000"/>
          </a:xfrm>
        </p:spPr>
        <p:txBody>
          <a:bodyPr/>
          <a:lstStyle>
            <a:lvl1pPr>
              <a:lnSpc>
                <a:spcPct val="100000"/>
              </a:lnSpc>
              <a:defRPr sz="10000">
                <a:solidFill>
                  <a:schemeClr val="tx1"/>
                </a:solidFill>
              </a:defRPr>
            </a:lvl1pPr>
          </a:lstStyle>
          <a:p>
            <a:r>
              <a:rPr lang="de-DE" dirty="0"/>
              <a:t>Dies ist ein Zwischentitel</a:t>
            </a:r>
            <a:br>
              <a:rPr lang="de-DE" dirty="0"/>
            </a:br>
            <a:r>
              <a:rPr lang="de-DE" dirty="0"/>
              <a:t>Max. 4 Zeilen. </a:t>
            </a:r>
          </a:p>
        </p:txBody>
      </p:sp>
      <p:pic>
        <p:nvPicPr>
          <p:cNvPr id="5" name="JUH Logo">
            <a:extLst>
              <a:ext uri="{FF2B5EF4-FFF2-40B4-BE49-F238E27FC236}">
                <a16:creationId xmlns:a16="http://schemas.microsoft.com/office/drawing/2014/main" id="{048742D5-BBFB-4010-BF80-CC592A1529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9183" y="12448801"/>
            <a:ext cx="2880000" cy="688995"/>
          </a:xfrm>
          <a:prstGeom prst="rect">
            <a:avLst/>
          </a:prstGeom>
        </p:spPr>
      </p:pic>
      <p:grpSp>
        <p:nvGrpSpPr>
          <p:cNvPr id="7" name="Regieanweisungen">
            <a:extLst>
              <a:ext uri="{FF2B5EF4-FFF2-40B4-BE49-F238E27FC236}">
                <a16:creationId xmlns:a16="http://schemas.microsoft.com/office/drawing/2014/main" id="{CA72F031-30B6-4670-A8BC-B797DC50546A}"/>
              </a:ext>
            </a:extLst>
          </p:cNvPr>
          <p:cNvGrpSpPr>
            <a:grpSpLocks noChangeAspect="1"/>
          </p:cNvGrpSpPr>
          <p:nvPr userDrawn="1"/>
        </p:nvGrpSpPr>
        <p:grpSpPr>
          <a:xfrm>
            <a:off x="-3852001" y="-792001"/>
            <a:ext cx="32112001" cy="7776002"/>
            <a:chOff x="-1650972" y="-253680"/>
            <a:chExt cx="15627840" cy="3784320"/>
          </a:xfrm>
        </p:grpSpPr>
        <p:sp>
          <p:nvSpPr>
            <p:cNvPr id="8" name="Hilfslinien">
              <a:extLst>
                <a:ext uri="{FF2B5EF4-FFF2-40B4-BE49-F238E27FC236}">
                  <a16:creationId xmlns:a16="http://schemas.microsoft.com/office/drawing/2014/main" id="{B5FB6ADD-49F4-47A4-9EFB-2272E2A5C8BA}"/>
                </a:ext>
              </a:extLst>
            </p:cNvPr>
            <p:cNvSpPr txBox="1"/>
            <p:nvPr userDrawn="1"/>
          </p:nvSpPr>
          <p:spPr>
            <a:xfrm rot="10800000" flipH="1" flipV="1">
              <a:off x="718122" y="-253680"/>
              <a:ext cx="10877972" cy="28032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2871412"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0000"/>
                  </a:solidFill>
                  <a:effectLst/>
                  <a:uLnTx/>
                  <a:uFillTx/>
                  <a:latin typeface="+mn-lt"/>
                  <a:ea typeface="+mn-ea"/>
                  <a:cs typeface="+mn-cs"/>
                </a:rPr>
                <a:t>Führungslinien anzeigen: </a:t>
              </a:r>
              <a:r>
                <a:rPr kumimoji="0" lang="de-DE" sz="2000" b="0" i="0" u="none" strike="noStrike" kern="1200" cap="none" spc="0" normalizeH="0" baseline="0" noProof="0" dirty="0">
                  <a:ln>
                    <a:noFill/>
                  </a:ln>
                  <a:solidFill>
                    <a:srgbClr val="000000"/>
                  </a:solidFill>
                  <a:effectLst/>
                  <a:uLnTx/>
                  <a:uFillTx/>
                  <a:latin typeface="+mj-lt"/>
                  <a:ea typeface="+mn-ea"/>
                  <a:cs typeface="+mn-cs"/>
                </a:rPr>
                <a:t>Menü &gt; Ansicht &gt; Anzeigen &gt; </a:t>
              </a:r>
              <a:r>
                <a:rPr kumimoji="0" lang="de-DE" sz="2000" b="0" i="0" u="none" strike="noStrike" kern="1200" cap="none" spc="0" normalizeH="0" baseline="0" noProof="0" dirty="0">
                  <a:ln>
                    <a:noFill/>
                  </a:ln>
                  <a:solidFill>
                    <a:srgbClr val="000000"/>
                  </a:solidFill>
                  <a:effectLst/>
                  <a:uLnTx/>
                  <a:uFillTx/>
                  <a:latin typeface="+mn-lt"/>
                  <a:ea typeface="+mn-ea"/>
                  <a:cs typeface="+mn-cs"/>
                </a:rPr>
                <a:t>Haken</a:t>
              </a:r>
              <a:r>
                <a:rPr kumimoji="0" lang="de-DE" sz="2000" b="1" i="0" u="none" strike="noStrike" kern="1200" cap="none" spc="0" normalizeH="0" baseline="0" noProof="0" dirty="0">
                  <a:ln>
                    <a:noFill/>
                  </a:ln>
                  <a:solidFill>
                    <a:srgbClr val="000000"/>
                  </a:solidFill>
                  <a:effectLst/>
                  <a:uLnTx/>
                  <a:uFillTx/>
                  <a:latin typeface="+mn-lt"/>
                  <a:ea typeface="+mn-ea"/>
                  <a:cs typeface="+mn-cs"/>
                </a:rPr>
                <a:t> </a:t>
              </a:r>
              <a:r>
                <a:rPr kumimoji="0" lang="de-DE" sz="2000" b="0" i="0" u="none" strike="noStrike" kern="1200" cap="none" spc="0" normalizeH="0" baseline="0" noProof="0" dirty="0">
                  <a:ln>
                    <a:noFill/>
                  </a:ln>
                  <a:solidFill>
                    <a:srgbClr val="000000"/>
                  </a:solidFill>
                  <a:effectLst/>
                  <a:uLnTx/>
                  <a:uFillTx/>
                  <a:latin typeface="+mn-lt"/>
                  <a:ea typeface="+mn-ea"/>
                  <a:cs typeface="+mn-cs"/>
                </a:rPr>
                <a:t>bei</a:t>
              </a:r>
              <a:r>
                <a:rPr kumimoji="0" lang="de-DE" sz="2000" b="1" i="0" u="none" strike="noStrike" kern="1200" cap="none" spc="0" normalizeH="0" baseline="0" noProof="0" dirty="0">
                  <a:ln>
                    <a:noFill/>
                  </a:ln>
                  <a:solidFill>
                    <a:srgbClr val="000000"/>
                  </a:solidFill>
                  <a:effectLst/>
                  <a:uLnTx/>
                  <a:uFillTx/>
                  <a:latin typeface="+mn-lt"/>
                  <a:ea typeface="+mn-ea"/>
                  <a:cs typeface="+mn-cs"/>
                </a:rPr>
                <a:t> </a:t>
              </a:r>
              <a:r>
                <a:rPr kumimoji="0" lang="de-DE" sz="2000" b="0" i="0" u="none" strike="noStrike" kern="1200" cap="none" spc="0" normalizeH="0" baseline="0" noProof="0" dirty="0">
                  <a:ln>
                    <a:noFill/>
                  </a:ln>
                  <a:solidFill>
                    <a:srgbClr val="000000"/>
                  </a:solidFill>
                  <a:effectLst/>
                  <a:uLnTx/>
                  <a:uFillTx/>
                  <a:latin typeface="+mj-lt"/>
                  <a:ea typeface="+mn-ea"/>
                  <a:cs typeface="+mn-cs"/>
                </a:rPr>
                <a:t>Führungslinien</a:t>
              </a:r>
              <a:r>
                <a:rPr kumimoji="0" lang="de-DE" sz="2000" b="1" i="0" u="none" strike="noStrike" kern="1200" cap="none" spc="0" normalizeH="0" baseline="0" noProof="0" dirty="0">
                  <a:ln>
                    <a:noFill/>
                  </a:ln>
                  <a:solidFill>
                    <a:srgbClr val="000000"/>
                  </a:solidFill>
                  <a:effectLst/>
                  <a:uLnTx/>
                  <a:uFillTx/>
                  <a:latin typeface="+mn-lt"/>
                  <a:ea typeface="+mn-ea"/>
                  <a:cs typeface="+mn-cs"/>
                </a:rPr>
                <a:t> </a:t>
              </a:r>
              <a:r>
                <a:rPr kumimoji="0" lang="de-DE" sz="2000" b="0" i="0" u="none" strike="noStrike" kern="1200" cap="none" spc="0" normalizeH="0" baseline="0" noProof="0" dirty="0">
                  <a:ln>
                    <a:noFill/>
                  </a:ln>
                  <a:solidFill>
                    <a:srgbClr val="000000"/>
                  </a:solidFill>
                  <a:effectLst/>
                  <a:uLnTx/>
                  <a:uFillTx/>
                  <a:latin typeface="+mn-lt"/>
                  <a:ea typeface="+mn-ea"/>
                  <a:cs typeface="+mn-cs"/>
                </a:rPr>
                <a:t>setzen</a:t>
              </a:r>
            </a:p>
          </p:txBody>
        </p:sp>
        <p:sp>
          <p:nvSpPr>
            <p:cNvPr id="9" name="Zurücksetzen">
              <a:extLst>
                <a:ext uri="{FF2B5EF4-FFF2-40B4-BE49-F238E27FC236}">
                  <a16:creationId xmlns:a16="http://schemas.microsoft.com/office/drawing/2014/main" id="{87AE7C31-369B-4F92-AB7F-836F6414ABB4}"/>
                </a:ext>
              </a:extLst>
            </p:cNvPr>
            <p:cNvSpPr txBox="1"/>
            <p:nvPr userDrawn="1"/>
          </p:nvSpPr>
          <p:spPr>
            <a:xfrm rot="10800000" flipH="1" flipV="1">
              <a:off x="12224868" y="534720"/>
              <a:ext cx="1752000" cy="49056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2000" b="0" baseline="0" dirty="0">
                  <a:solidFill>
                    <a:srgbClr val="000000"/>
                  </a:solidFill>
                  <a:latin typeface="+mn-lt"/>
                </a:rPr>
                <a:t>Folie in Ursprungsform </a:t>
              </a:r>
            </a:p>
            <a:p>
              <a:pPr indent="0" algn="l">
                <a:lnSpc>
                  <a:spcPct val="100000"/>
                </a:lnSpc>
                <a:spcBef>
                  <a:spcPts val="0"/>
                </a:spcBef>
                <a:spcAft>
                  <a:spcPts val="0"/>
                </a:spcAft>
              </a:pPr>
              <a:r>
                <a:rPr lang="de-DE" sz="2000" b="0" baseline="0" dirty="0">
                  <a:solidFill>
                    <a:srgbClr val="000000"/>
                  </a:solidFill>
                  <a:latin typeface="+mn-lt"/>
                </a:rPr>
                <a:t>bringen über Menu:</a:t>
              </a:r>
            </a:p>
            <a:p>
              <a:pPr indent="0" algn="l">
                <a:lnSpc>
                  <a:spcPct val="100000"/>
                </a:lnSpc>
                <a:spcBef>
                  <a:spcPts val="0"/>
                </a:spcBef>
                <a:spcAft>
                  <a:spcPts val="0"/>
                </a:spcAft>
              </a:pPr>
              <a:r>
                <a:rPr lang="de-DE" sz="2000" b="0" baseline="0" dirty="0">
                  <a:solidFill>
                    <a:srgbClr val="000000"/>
                  </a:solidFill>
                  <a:latin typeface="+mj-lt"/>
                </a:rPr>
                <a:t>Start &gt; Folien &gt; Zurücksetzen</a:t>
              </a:r>
            </a:p>
          </p:txBody>
        </p:sp>
        <p:sp>
          <p:nvSpPr>
            <p:cNvPr id="10" name="Layoutwechsel">
              <a:extLst>
                <a:ext uri="{FF2B5EF4-FFF2-40B4-BE49-F238E27FC236}">
                  <a16:creationId xmlns:a16="http://schemas.microsoft.com/office/drawing/2014/main" id="{8016B578-201B-47E3-9A6B-9C8135C8D816}"/>
                </a:ext>
              </a:extLst>
            </p:cNvPr>
            <p:cNvSpPr txBox="1"/>
            <p:nvPr userDrawn="1"/>
          </p:nvSpPr>
          <p:spPr>
            <a:xfrm rot="10800000" flipH="1" flipV="1">
              <a:off x="12224868" y="1112880"/>
              <a:ext cx="1752000" cy="49056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2000" b="0" baseline="0" dirty="0">
                  <a:solidFill>
                    <a:srgbClr val="000000"/>
                  </a:solidFill>
                  <a:latin typeface="+mn-lt"/>
                </a:rPr>
                <a:t>Wechsel des Folienlayouts </a:t>
              </a:r>
              <a:br>
                <a:rPr lang="de-DE" sz="2000" b="0" baseline="0" dirty="0">
                  <a:solidFill>
                    <a:srgbClr val="000000"/>
                  </a:solidFill>
                  <a:latin typeface="+mn-lt"/>
                </a:rPr>
              </a:br>
              <a:r>
                <a:rPr lang="de-DE" sz="2000" b="0" baseline="0" dirty="0">
                  <a:solidFill>
                    <a:srgbClr val="000000"/>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Start &gt; Folien &gt; Layout</a:t>
              </a:r>
            </a:p>
          </p:txBody>
        </p:sp>
        <p:grpSp>
          <p:nvGrpSpPr>
            <p:cNvPr id="11" name="Listenebenen">
              <a:extLst>
                <a:ext uri="{FF2B5EF4-FFF2-40B4-BE49-F238E27FC236}">
                  <a16:creationId xmlns:a16="http://schemas.microsoft.com/office/drawing/2014/main" id="{7EDD6A38-E74C-4ED5-9E01-0A053DE3497C}"/>
                </a:ext>
              </a:extLst>
            </p:cNvPr>
            <p:cNvGrpSpPr/>
            <p:nvPr userDrawn="1"/>
          </p:nvGrpSpPr>
          <p:grpSpPr>
            <a:xfrm>
              <a:off x="-1650972" y="2032315"/>
              <a:ext cx="1752000" cy="1498325"/>
              <a:chOff x="-1650972" y="2032315"/>
              <a:chExt cx="1752000" cy="1498325"/>
            </a:xfrm>
          </p:grpSpPr>
          <p:sp>
            <p:nvSpPr>
              <p:cNvPr id="12" name="Text // Listenebene erhöhen">
                <a:extLst>
                  <a:ext uri="{FF2B5EF4-FFF2-40B4-BE49-F238E27FC236}">
                    <a16:creationId xmlns:a16="http://schemas.microsoft.com/office/drawing/2014/main" id="{63CA0122-5A8B-44B6-9615-3EA4759E54D2}"/>
                  </a:ext>
                </a:extLst>
              </p:cNvPr>
              <p:cNvSpPr txBox="1"/>
              <p:nvPr userDrawn="1"/>
            </p:nvSpPr>
            <p:spPr>
              <a:xfrm>
                <a:off x="-1615932" y="2759760"/>
                <a:ext cx="876000" cy="33288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Listenebene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erhöhen</a:t>
                </a:r>
              </a:p>
            </p:txBody>
          </p:sp>
          <p:sp>
            <p:nvSpPr>
              <p:cNvPr id="13" name="Text // Listenebene verringern">
                <a:extLst>
                  <a:ext uri="{FF2B5EF4-FFF2-40B4-BE49-F238E27FC236}">
                    <a16:creationId xmlns:a16="http://schemas.microsoft.com/office/drawing/2014/main" id="{4656BE8E-528B-49F7-A8F3-68E059D3E10A}"/>
                  </a:ext>
                </a:extLst>
              </p:cNvPr>
              <p:cNvSpPr txBox="1"/>
              <p:nvPr userDrawn="1"/>
            </p:nvSpPr>
            <p:spPr>
              <a:xfrm>
                <a:off x="-1615932" y="3197760"/>
                <a:ext cx="876000" cy="33288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Listenebene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verringern</a:t>
                </a:r>
              </a:p>
            </p:txBody>
          </p:sp>
          <p:sp>
            <p:nvSpPr>
              <p:cNvPr id="14" name="Listenebenen">
                <a:extLst>
                  <a:ext uri="{FF2B5EF4-FFF2-40B4-BE49-F238E27FC236}">
                    <a16:creationId xmlns:a16="http://schemas.microsoft.com/office/drawing/2014/main" id="{EB4FF05D-819A-4694-B3C4-43B6AB0C3003}"/>
                  </a:ext>
                </a:extLst>
              </p:cNvPr>
              <p:cNvSpPr txBox="1"/>
              <p:nvPr userDrawn="1"/>
            </p:nvSpPr>
            <p:spPr>
              <a:xfrm rot="10800000" flipH="1" flipV="1">
                <a:off x="-1650972" y="2032315"/>
                <a:ext cx="1752000" cy="7008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n-lt"/>
                  </a:rPr>
                  <a:t>Wechsel der Textebene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n-lt"/>
                  </a:rPr>
                  <a:t>im Menü über: </a:t>
                </a:r>
                <a:br>
                  <a:rPr lang="de-DE" sz="2000" b="0" baseline="0" dirty="0">
                    <a:solidFill>
                      <a:srgbClr val="000000"/>
                    </a:solidFill>
                    <a:latin typeface="+mn-lt"/>
                  </a:rPr>
                </a:br>
                <a:r>
                  <a:rPr lang="de-DE" sz="2000" b="0" baseline="0" dirty="0">
                    <a:solidFill>
                      <a:srgbClr val="000000"/>
                    </a:solidFill>
                    <a:latin typeface="+mj-lt"/>
                  </a:rPr>
                  <a:t>Start &gt; Absatz &gt; Listenebene erhöhen/verringern</a:t>
                </a:r>
              </a:p>
            </p:txBody>
          </p:sp>
          <p:pic>
            <p:nvPicPr>
              <p:cNvPr id="17" name="Bild // Listenebene verringern">
                <a:extLst>
                  <a:ext uri="{FF2B5EF4-FFF2-40B4-BE49-F238E27FC236}">
                    <a16:creationId xmlns:a16="http://schemas.microsoft.com/office/drawing/2014/main" id="{F2E396A1-0DD9-43F4-ACEF-091F3EB6A35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9852" y="3197760"/>
                <a:ext cx="719023" cy="332880"/>
              </a:xfrm>
              <a:prstGeom prst="rect">
                <a:avLst/>
              </a:prstGeom>
              <a:noFill/>
              <a:ln>
                <a:noFill/>
              </a:ln>
            </p:spPr>
          </p:pic>
          <p:pic>
            <p:nvPicPr>
              <p:cNvPr id="18" name="Bild // Listenebene erhöhen">
                <a:extLst>
                  <a:ext uri="{FF2B5EF4-FFF2-40B4-BE49-F238E27FC236}">
                    <a16:creationId xmlns:a16="http://schemas.microsoft.com/office/drawing/2014/main" id="{FF4B9090-E8E0-48AC-9490-68A60EB531F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69852" y="2759760"/>
                <a:ext cx="719023" cy="332880"/>
              </a:xfrm>
              <a:prstGeom prst="rect">
                <a:avLst/>
              </a:prstGeom>
              <a:noFill/>
              <a:ln>
                <a:noFill/>
              </a:ln>
            </p:spPr>
          </p:pic>
        </p:grpSp>
      </p:grpSp>
    </p:spTree>
    <p:extLst>
      <p:ext uri="{BB962C8B-B14F-4D97-AF65-F5344CB8AC3E}">
        <p14:creationId xmlns:p14="http://schemas.microsoft.com/office/powerpoint/2010/main" val="8348056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727">
          <p15:clr>
            <a:srgbClr val="FBAE40"/>
          </p15:clr>
        </p15:guide>
        <p15:guide id="2" pos="14720">
          <p15:clr>
            <a:srgbClr val="FBAE40"/>
          </p15:clr>
        </p15:guide>
        <p15:guide id="3" pos="641">
          <p15:clr>
            <a:srgbClr val="FBAE40"/>
          </p15:clr>
        </p15:guide>
        <p15:guide id="4" orient="horz" pos="214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itat">
    <p:bg>
      <p:bgRef idx="1001">
        <a:schemeClr val="bg1"/>
      </p:bgRef>
    </p:bg>
    <p:spTree>
      <p:nvGrpSpPr>
        <p:cNvPr id="1" name=""/>
        <p:cNvGrpSpPr/>
        <p:nvPr/>
      </p:nvGrpSpPr>
      <p:grpSpPr>
        <a:xfrm>
          <a:off x="0" y="0"/>
          <a:ext cx="0" cy="0"/>
          <a:chOff x="0" y="0"/>
          <a:chExt cx="0" cy="0"/>
        </a:xfrm>
      </p:grpSpPr>
      <p:sp>
        <p:nvSpPr>
          <p:cNvPr id="3" name="Foliennummer">
            <a:extLst>
              <a:ext uri="{FF2B5EF4-FFF2-40B4-BE49-F238E27FC236}">
                <a16:creationId xmlns:a16="http://schemas.microsoft.com/office/drawing/2014/main" id="{62A8C501-79BA-4B9F-9084-8A952B282F34}"/>
              </a:ext>
            </a:extLst>
          </p:cNvPr>
          <p:cNvSpPr>
            <a:spLocks noGrp="1"/>
          </p:cNvSpPr>
          <p:nvPr>
            <p:ph type="sldNum" sz="quarter" idx="10"/>
          </p:nvPr>
        </p:nvSpPr>
        <p:spPr/>
        <p:txBody>
          <a:bodyPr/>
          <a:lstStyle>
            <a:lvl1pPr>
              <a:defRPr>
                <a:solidFill>
                  <a:schemeClr val="tx2"/>
                </a:solidFill>
              </a:defRPr>
            </a:lvl1pPr>
          </a:lstStyle>
          <a:p>
            <a:fld id="{B1DFA706-D6BF-4054-BFB5-EC6378B45988}" type="slidenum">
              <a:rPr lang="de-DE" smtClean="0"/>
              <a:pPr/>
              <a:t>‹Nr.›</a:t>
            </a:fld>
            <a:endParaRPr lang="de-DE" dirty="0"/>
          </a:p>
        </p:txBody>
      </p:sp>
      <p:sp>
        <p:nvSpPr>
          <p:cNvPr id="9" name="Linie">
            <a:extLst>
              <a:ext uri="{FF2B5EF4-FFF2-40B4-BE49-F238E27FC236}">
                <a16:creationId xmlns:a16="http://schemas.microsoft.com/office/drawing/2014/main" id="{BDDFFB9B-BA67-4F56-AD2E-C78376A7A24D}"/>
              </a:ext>
            </a:extLst>
          </p:cNvPr>
          <p:cNvSpPr>
            <a:spLocks noChangeAspect="1"/>
          </p:cNvSpPr>
          <p:nvPr userDrawn="1"/>
        </p:nvSpPr>
        <p:spPr bwMode="auto">
          <a:xfrm>
            <a:off x="18399125" y="4937563"/>
            <a:ext cx="2071687" cy="5048250"/>
          </a:xfrm>
          <a:custGeom>
            <a:avLst/>
            <a:gdLst>
              <a:gd name="T0" fmla="*/ 306 w 5727"/>
              <a:gd name="T1" fmla="*/ 13988 h 13988"/>
              <a:gd name="T2" fmla="*/ 5727 w 5727"/>
              <a:gd name="T3" fmla="*/ 0 h 13988"/>
              <a:gd name="T4" fmla="*/ 5421 w 5727"/>
              <a:gd name="T5" fmla="*/ 0 h 13988"/>
              <a:gd name="T6" fmla="*/ 0 w 5727"/>
              <a:gd name="T7" fmla="*/ 13988 h 13988"/>
              <a:gd name="T8" fmla="*/ 306 w 5727"/>
              <a:gd name="T9" fmla="*/ 13988 h 13988"/>
            </a:gdLst>
            <a:ahLst/>
            <a:cxnLst>
              <a:cxn ang="0">
                <a:pos x="T0" y="T1"/>
              </a:cxn>
              <a:cxn ang="0">
                <a:pos x="T2" y="T3"/>
              </a:cxn>
              <a:cxn ang="0">
                <a:pos x="T4" y="T5"/>
              </a:cxn>
              <a:cxn ang="0">
                <a:pos x="T6" y="T7"/>
              </a:cxn>
              <a:cxn ang="0">
                <a:pos x="T8" y="T9"/>
              </a:cxn>
            </a:cxnLst>
            <a:rect l="0" t="0" r="r" b="b"/>
            <a:pathLst>
              <a:path w="5727" h="13988">
                <a:moveTo>
                  <a:pt x="306" y="13988"/>
                </a:moveTo>
                <a:lnTo>
                  <a:pt x="5727" y="0"/>
                </a:lnTo>
                <a:lnTo>
                  <a:pt x="5421" y="0"/>
                </a:lnTo>
                <a:lnTo>
                  <a:pt x="0" y="13988"/>
                </a:lnTo>
                <a:lnTo>
                  <a:pt x="306" y="1398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12" name="Zitat">
            <a:extLst>
              <a:ext uri="{FF2B5EF4-FFF2-40B4-BE49-F238E27FC236}">
                <a16:creationId xmlns:a16="http://schemas.microsoft.com/office/drawing/2014/main" id="{837A7BFC-C8E8-45E6-B45D-8E0AF9ABEB39}"/>
              </a:ext>
            </a:extLst>
          </p:cNvPr>
          <p:cNvSpPr>
            <a:spLocks noGrp="1"/>
          </p:cNvSpPr>
          <p:nvPr>
            <p:ph type="body" orient="vert" idx="1" hasCustomPrompt="1"/>
          </p:nvPr>
        </p:nvSpPr>
        <p:spPr>
          <a:xfrm>
            <a:off x="4419600" y="3436938"/>
            <a:ext cx="14516100" cy="6548875"/>
          </a:xfrm>
        </p:spPr>
        <p:txBody>
          <a:bodyPr vert="horz"/>
          <a:lstStyle>
            <a:lvl1pPr>
              <a:spcAft>
                <a:spcPts val="0"/>
              </a:spcAft>
              <a:defRPr sz="8000" b="1">
                <a:solidFill>
                  <a:schemeClr val="tx2"/>
                </a:solidFill>
                <a:latin typeface="+mn-lt"/>
              </a:defRPr>
            </a:lvl1pPr>
            <a:lvl2pPr>
              <a:spcBef>
                <a:spcPts val="1800"/>
              </a:spcBef>
              <a:defRPr>
                <a:solidFill>
                  <a:schemeClr val="tx2"/>
                </a:solidFill>
                <a:latin typeface="+mj-lt"/>
              </a:defRPr>
            </a:lvl2pPr>
            <a:lvl3pPr marL="0" indent="0">
              <a:spcBef>
                <a:spcPts val="1800"/>
              </a:spcBef>
              <a:buNone/>
              <a:defRPr>
                <a:solidFill>
                  <a:schemeClr val="tx2"/>
                </a:solidFill>
                <a:latin typeface="+mj-lt"/>
              </a:defRPr>
            </a:lvl3pPr>
            <a:lvl4pPr marL="0" indent="0">
              <a:spcBef>
                <a:spcPts val="1800"/>
              </a:spcBef>
              <a:buNone/>
              <a:defRPr>
                <a:solidFill>
                  <a:schemeClr val="tx2"/>
                </a:solidFill>
                <a:latin typeface="+mj-lt"/>
              </a:defRPr>
            </a:lvl4pPr>
            <a:lvl5pPr>
              <a:spcBef>
                <a:spcPts val="1800"/>
              </a:spcBef>
              <a:defRPr>
                <a:solidFill>
                  <a:schemeClr val="tx2"/>
                </a:solidFill>
                <a:latin typeface="+mj-lt"/>
              </a:defRPr>
            </a:lvl5pPr>
            <a:lvl6pPr>
              <a:spcBef>
                <a:spcPts val="1800"/>
              </a:spcBef>
              <a:defRPr>
                <a:solidFill>
                  <a:schemeClr val="tx2"/>
                </a:solidFill>
                <a:latin typeface="+mj-lt"/>
              </a:defRPr>
            </a:lvl6pPr>
            <a:lvl7pPr>
              <a:spcBef>
                <a:spcPts val="1800"/>
              </a:spcBef>
              <a:defRPr>
                <a:solidFill>
                  <a:schemeClr val="tx2"/>
                </a:solidFill>
                <a:latin typeface="+mj-lt"/>
              </a:defRPr>
            </a:lvl7pPr>
            <a:lvl8pPr>
              <a:spcBef>
                <a:spcPts val="1800"/>
              </a:spcBef>
              <a:defRPr>
                <a:solidFill>
                  <a:schemeClr val="tx2"/>
                </a:solidFill>
                <a:latin typeface="+mj-lt"/>
              </a:defRPr>
            </a:lvl8pPr>
            <a:lvl9pPr>
              <a:spcBef>
                <a:spcPts val="1800"/>
              </a:spcBef>
              <a:defRPr>
                <a:solidFill>
                  <a:schemeClr val="tx2"/>
                </a:solidFill>
                <a:latin typeface="+mj-lt"/>
              </a:defRPr>
            </a:lvl9pPr>
          </a:lstStyle>
          <a:p>
            <a:pPr lvl="0"/>
            <a:r>
              <a:rPr lang="de-DE" dirty="0"/>
              <a:t>Erste Ebene „Zitat“ (maximal vier Zeilen) // für Info &gt;&gt; Menü &gt; Start &gt; Absatz &gt; Listenebene erhöhen </a:t>
            </a:r>
          </a:p>
          <a:p>
            <a:pPr lvl="1"/>
            <a:r>
              <a:rPr lang="de-DE" dirty="0"/>
              <a:t>Zweite Ebene</a:t>
            </a:r>
          </a:p>
        </p:txBody>
      </p:sp>
    </p:spTree>
    <p:extLst>
      <p:ext uri="{BB962C8B-B14F-4D97-AF65-F5344CB8AC3E}">
        <p14:creationId xmlns:p14="http://schemas.microsoft.com/office/powerpoint/2010/main" val="10086314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7727">
          <p15:clr>
            <a:srgbClr val="FBAE40"/>
          </p15:clr>
        </p15:guide>
        <p15:guide id="2" pos="14720">
          <p15:clr>
            <a:srgbClr val="FBAE40"/>
          </p15:clr>
        </p15:guide>
        <p15:guide id="3" pos="641">
          <p15:clr>
            <a:srgbClr val="FBAE40"/>
          </p15:clr>
        </p15:guide>
        <p15:guide id="4" orient="horz" pos="2165" userDrawn="1">
          <p15:clr>
            <a:srgbClr val="FBAE40"/>
          </p15:clr>
        </p15:guide>
        <p15:guide id="5" pos="2784" userDrawn="1">
          <p15:clr>
            <a:srgbClr val="FBAE40"/>
          </p15:clr>
        </p15:guide>
        <p15:guide id="6" pos="1192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Regieanweisungen">
            <a:extLst>
              <a:ext uri="{FF2B5EF4-FFF2-40B4-BE49-F238E27FC236}">
                <a16:creationId xmlns:a16="http://schemas.microsoft.com/office/drawing/2014/main" id="{3A0FC229-A7E6-41B0-BCEF-692BCFD41982}"/>
              </a:ext>
            </a:extLst>
          </p:cNvPr>
          <p:cNvGrpSpPr>
            <a:grpSpLocks noChangeAspect="1"/>
          </p:cNvGrpSpPr>
          <p:nvPr userDrawn="1"/>
        </p:nvGrpSpPr>
        <p:grpSpPr>
          <a:xfrm>
            <a:off x="-3852001" y="-792001"/>
            <a:ext cx="32112001" cy="7776002"/>
            <a:chOff x="-1650972" y="-253680"/>
            <a:chExt cx="15627840" cy="3784320"/>
          </a:xfrm>
        </p:grpSpPr>
        <p:sp>
          <p:nvSpPr>
            <p:cNvPr id="8" name="Hilfslinien">
              <a:extLst>
                <a:ext uri="{FF2B5EF4-FFF2-40B4-BE49-F238E27FC236}">
                  <a16:creationId xmlns:a16="http://schemas.microsoft.com/office/drawing/2014/main" id="{7426F902-E722-4990-9791-B9419BDE88B5}"/>
                </a:ext>
              </a:extLst>
            </p:cNvPr>
            <p:cNvSpPr txBox="1"/>
            <p:nvPr userDrawn="1"/>
          </p:nvSpPr>
          <p:spPr>
            <a:xfrm rot="10800000" flipH="1" flipV="1">
              <a:off x="718122" y="-253680"/>
              <a:ext cx="10877972" cy="28032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2871412"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0000"/>
                  </a:solidFill>
                  <a:effectLst/>
                  <a:uLnTx/>
                  <a:uFillTx/>
                  <a:latin typeface="+mn-lt"/>
                  <a:ea typeface="+mn-ea"/>
                  <a:cs typeface="+mn-cs"/>
                </a:rPr>
                <a:t>Führungslinien anzeigen: </a:t>
              </a:r>
              <a:r>
                <a:rPr kumimoji="0" lang="de-DE" sz="2000" b="0" i="0" u="none" strike="noStrike" kern="1200" cap="none" spc="0" normalizeH="0" baseline="0" noProof="0" dirty="0">
                  <a:ln>
                    <a:noFill/>
                  </a:ln>
                  <a:solidFill>
                    <a:srgbClr val="000000"/>
                  </a:solidFill>
                  <a:effectLst/>
                  <a:uLnTx/>
                  <a:uFillTx/>
                  <a:latin typeface="+mj-lt"/>
                  <a:ea typeface="+mn-ea"/>
                  <a:cs typeface="+mn-cs"/>
                </a:rPr>
                <a:t>Menü &gt; Ansicht &gt; Anzeigen &gt; </a:t>
              </a:r>
              <a:r>
                <a:rPr kumimoji="0" lang="de-DE" sz="2000" b="0" i="0" u="none" strike="noStrike" kern="1200" cap="none" spc="0" normalizeH="0" baseline="0" noProof="0" dirty="0">
                  <a:ln>
                    <a:noFill/>
                  </a:ln>
                  <a:solidFill>
                    <a:srgbClr val="000000"/>
                  </a:solidFill>
                  <a:effectLst/>
                  <a:uLnTx/>
                  <a:uFillTx/>
                  <a:latin typeface="+mn-lt"/>
                  <a:ea typeface="+mn-ea"/>
                  <a:cs typeface="+mn-cs"/>
                </a:rPr>
                <a:t>Haken</a:t>
              </a:r>
              <a:r>
                <a:rPr kumimoji="0" lang="de-DE" sz="2000" b="1" i="0" u="none" strike="noStrike" kern="1200" cap="none" spc="0" normalizeH="0" baseline="0" noProof="0" dirty="0">
                  <a:ln>
                    <a:noFill/>
                  </a:ln>
                  <a:solidFill>
                    <a:srgbClr val="000000"/>
                  </a:solidFill>
                  <a:effectLst/>
                  <a:uLnTx/>
                  <a:uFillTx/>
                  <a:latin typeface="+mn-lt"/>
                  <a:ea typeface="+mn-ea"/>
                  <a:cs typeface="+mn-cs"/>
                </a:rPr>
                <a:t> </a:t>
              </a:r>
              <a:r>
                <a:rPr kumimoji="0" lang="de-DE" sz="2000" b="0" i="0" u="none" strike="noStrike" kern="1200" cap="none" spc="0" normalizeH="0" baseline="0" noProof="0" dirty="0">
                  <a:ln>
                    <a:noFill/>
                  </a:ln>
                  <a:solidFill>
                    <a:srgbClr val="000000"/>
                  </a:solidFill>
                  <a:effectLst/>
                  <a:uLnTx/>
                  <a:uFillTx/>
                  <a:latin typeface="+mn-lt"/>
                  <a:ea typeface="+mn-ea"/>
                  <a:cs typeface="+mn-cs"/>
                </a:rPr>
                <a:t>bei</a:t>
              </a:r>
              <a:r>
                <a:rPr kumimoji="0" lang="de-DE" sz="2000" b="1" i="0" u="none" strike="noStrike" kern="1200" cap="none" spc="0" normalizeH="0" baseline="0" noProof="0" dirty="0">
                  <a:ln>
                    <a:noFill/>
                  </a:ln>
                  <a:solidFill>
                    <a:srgbClr val="000000"/>
                  </a:solidFill>
                  <a:effectLst/>
                  <a:uLnTx/>
                  <a:uFillTx/>
                  <a:latin typeface="+mn-lt"/>
                  <a:ea typeface="+mn-ea"/>
                  <a:cs typeface="+mn-cs"/>
                </a:rPr>
                <a:t> </a:t>
              </a:r>
              <a:r>
                <a:rPr kumimoji="0" lang="de-DE" sz="2000" b="0" i="0" u="none" strike="noStrike" kern="1200" cap="none" spc="0" normalizeH="0" baseline="0" noProof="0" dirty="0">
                  <a:ln>
                    <a:noFill/>
                  </a:ln>
                  <a:solidFill>
                    <a:srgbClr val="000000"/>
                  </a:solidFill>
                  <a:effectLst/>
                  <a:uLnTx/>
                  <a:uFillTx/>
                  <a:latin typeface="+mj-lt"/>
                  <a:ea typeface="+mn-ea"/>
                  <a:cs typeface="+mn-cs"/>
                </a:rPr>
                <a:t>Führungslinien</a:t>
              </a:r>
              <a:r>
                <a:rPr kumimoji="0" lang="de-DE" sz="2000" b="1" i="0" u="none" strike="noStrike" kern="1200" cap="none" spc="0" normalizeH="0" baseline="0" noProof="0" dirty="0">
                  <a:ln>
                    <a:noFill/>
                  </a:ln>
                  <a:solidFill>
                    <a:srgbClr val="000000"/>
                  </a:solidFill>
                  <a:effectLst/>
                  <a:uLnTx/>
                  <a:uFillTx/>
                  <a:latin typeface="+mn-lt"/>
                  <a:ea typeface="+mn-ea"/>
                  <a:cs typeface="+mn-cs"/>
                </a:rPr>
                <a:t> </a:t>
              </a:r>
              <a:r>
                <a:rPr kumimoji="0" lang="de-DE" sz="2000" b="0" i="0" u="none" strike="noStrike" kern="1200" cap="none" spc="0" normalizeH="0" baseline="0" noProof="0" dirty="0">
                  <a:ln>
                    <a:noFill/>
                  </a:ln>
                  <a:solidFill>
                    <a:srgbClr val="000000"/>
                  </a:solidFill>
                  <a:effectLst/>
                  <a:uLnTx/>
                  <a:uFillTx/>
                  <a:latin typeface="+mn-lt"/>
                  <a:ea typeface="+mn-ea"/>
                  <a:cs typeface="+mn-cs"/>
                </a:rPr>
                <a:t>setzen</a:t>
              </a:r>
            </a:p>
          </p:txBody>
        </p:sp>
        <p:sp>
          <p:nvSpPr>
            <p:cNvPr id="9" name="Zurücksetzen">
              <a:extLst>
                <a:ext uri="{FF2B5EF4-FFF2-40B4-BE49-F238E27FC236}">
                  <a16:creationId xmlns:a16="http://schemas.microsoft.com/office/drawing/2014/main" id="{674EAA07-0C83-4CD5-804A-E6F0150070F1}"/>
                </a:ext>
              </a:extLst>
            </p:cNvPr>
            <p:cNvSpPr txBox="1"/>
            <p:nvPr userDrawn="1"/>
          </p:nvSpPr>
          <p:spPr>
            <a:xfrm rot="10800000" flipH="1" flipV="1">
              <a:off x="12224868" y="534720"/>
              <a:ext cx="1752000" cy="49056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2000" b="0" baseline="0" dirty="0">
                  <a:solidFill>
                    <a:srgbClr val="000000"/>
                  </a:solidFill>
                  <a:latin typeface="+mn-lt"/>
                </a:rPr>
                <a:t>Folie in Ursprungsform </a:t>
              </a:r>
            </a:p>
            <a:p>
              <a:pPr indent="0" algn="l">
                <a:lnSpc>
                  <a:spcPct val="100000"/>
                </a:lnSpc>
                <a:spcBef>
                  <a:spcPts val="0"/>
                </a:spcBef>
                <a:spcAft>
                  <a:spcPts val="0"/>
                </a:spcAft>
              </a:pPr>
              <a:r>
                <a:rPr lang="de-DE" sz="2000" b="0" baseline="0" dirty="0">
                  <a:solidFill>
                    <a:srgbClr val="000000"/>
                  </a:solidFill>
                  <a:latin typeface="+mn-lt"/>
                </a:rPr>
                <a:t>bringen über Menu:</a:t>
              </a:r>
            </a:p>
            <a:p>
              <a:pPr indent="0" algn="l">
                <a:lnSpc>
                  <a:spcPct val="100000"/>
                </a:lnSpc>
                <a:spcBef>
                  <a:spcPts val="0"/>
                </a:spcBef>
                <a:spcAft>
                  <a:spcPts val="0"/>
                </a:spcAft>
              </a:pPr>
              <a:r>
                <a:rPr lang="de-DE" sz="2000" b="0" baseline="0" dirty="0">
                  <a:solidFill>
                    <a:srgbClr val="000000"/>
                  </a:solidFill>
                  <a:latin typeface="+mj-lt"/>
                </a:rPr>
                <a:t>Start &gt; Folien &gt; Zurücksetzen</a:t>
              </a:r>
            </a:p>
          </p:txBody>
        </p:sp>
        <p:sp>
          <p:nvSpPr>
            <p:cNvPr id="10" name="Layoutwechsel">
              <a:extLst>
                <a:ext uri="{FF2B5EF4-FFF2-40B4-BE49-F238E27FC236}">
                  <a16:creationId xmlns:a16="http://schemas.microsoft.com/office/drawing/2014/main" id="{E0415EB9-7B66-46CB-B881-9CC3D2FA4BF3}"/>
                </a:ext>
              </a:extLst>
            </p:cNvPr>
            <p:cNvSpPr txBox="1"/>
            <p:nvPr userDrawn="1"/>
          </p:nvSpPr>
          <p:spPr>
            <a:xfrm rot="10800000" flipH="1" flipV="1">
              <a:off x="12224868" y="1112880"/>
              <a:ext cx="1752000" cy="49056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de-DE" sz="2000" b="0" baseline="0" dirty="0">
                  <a:solidFill>
                    <a:srgbClr val="000000"/>
                  </a:solidFill>
                  <a:latin typeface="+mn-lt"/>
                </a:rPr>
                <a:t>Wechsel des Folienlayouts </a:t>
              </a:r>
              <a:br>
                <a:rPr lang="de-DE" sz="2000" b="0" baseline="0" dirty="0">
                  <a:solidFill>
                    <a:srgbClr val="000000"/>
                  </a:solidFill>
                  <a:latin typeface="+mn-lt"/>
                </a:rPr>
              </a:br>
              <a:r>
                <a:rPr lang="de-DE" sz="2000" b="0" baseline="0" dirty="0">
                  <a:solidFill>
                    <a:srgbClr val="000000"/>
                  </a:solidFill>
                  <a:latin typeface="+mn-lt"/>
                </a:rPr>
                <a:t>im Menü über:</a:t>
              </a:r>
            </a:p>
            <a:p>
              <a:pPr marL="0" marR="0" lvl="0" indent="0" algn="l"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Start &gt; Folien &gt; Layout</a:t>
              </a:r>
            </a:p>
          </p:txBody>
        </p:sp>
        <p:grpSp>
          <p:nvGrpSpPr>
            <p:cNvPr id="11" name="Listenebenen">
              <a:extLst>
                <a:ext uri="{FF2B5EF4-FFF2-40B4-BE49-F238E27FC236}">
                  <a16:creationId xmlns:a16="http://schemas.microsoft.com/office/drawing/2014/main" id="{2BD77E7E-7C60-43EB-8958-364496899B4D}"/>
                </a:ext>
              </a:extLst>
            </p:cNvPr>
            <p:cNvGrpSpPr/>
            <p:nvPr userDrawn="1"/>
          </p:nvGrpSpPr>
          <p:grpSpPr>
            <a:xfrm>
              <a:off x="-1650972" y="2032315"/>
              <a:ext cx="1752000" cy="1498325"/>
              <a:chOff x="-1650972" y="2032315"/>
              <a:chExt cx="1752000" cy="1498325"/>
            </a:xfrm>
          </p:grpSpPr>
          <p:sp>
            <p:nvSpPr>
              <p:cNvPr id="13" name="Text // Listenebene erhöhen">
                <a:extLst>
                  <a:ext uri="{FF2B5EF4-FFF2-40B4-BE49-F238E27FC236}">
                    <a16:creationId xmlns:a16="http://schemas.microsoft.com/office/drawing/2014/main" id="{10532FD1-DCFC-4B8A-BCB9-B93BC5E81714}"/>
                  </a:ext>
                </a:extLst>
              </p:cNvPr>
              <p:cNvSpPr txBox="1"/>
              <p:nvPr userDrawn="1"/>
            </p:nvSpPr>
            <p:spPr>
              <a:xfrm>
                <a:off x="-1615932" y="2759760"/>
                <a:ext cx="876000" cy="33288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Listenebene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erhöhen</a:t>
                </a:r>
              </a:p>
            </p:txBody>
          </p:sp>
          <p:sp>
            <p:nvSpPr>
              <p:cNvPr id="15" name="Text // Listenebene verringern">
                <a:extLst>
                  <a:ext uri="{FF2B5EF4-FFF2-40B4-BE49-F238E27FC236}">
                    <a16:creationId xmlns:a16="http://schemas.microsoft.com/office/drawing/2014/main" id="{753526D2-53AD-43C5-AF80-E525489ED95E}"/>
                  </a:ext>
                </a:extLst>
              </p:cNvPr>
              <p:cNvSpPr txBox="1"/>
              <p:nvPr userDrawn="1"/>
            </p:nvSpPr>
            <p:spPr>
              <a:xfrm>
                <a:off x="-1615932" y="3197760"/>
                <a:ext cx="876000" cy="332880"/>
              </a:xfrm>
              <a:prstGeom prst="rect">
                <a:avLst/>
              </a:prstGeom>
              <a:noFill/>
            </p:spPr>
            <p:txBody>
              <a:bodyPr wrap="square" lIns="0" tIns="0" rIns="0" bIns="0" rtlCol="0" anchor="ctr" anchorCtr="0">
                <a:noAutofit/>
              </a:body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Listenebene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j-lt"/>
                  </a:rPr>
                  <a:t>verringern</a:t>
                </a:r>
              </a:p>
            </p:txBody>
          </p:sp>
          <p:sp>
            <p:nvSpPr>
              <p:cNvPr id="16" name="Listenebenen">
                <a:extLst>
                  <a:ext uri="{FF2B5EF4-FFF2-40B4-BE49-F238E27FC236}">
                    <a16:creationId xmlns:a16="http://schemas.microsoft.com/office/drawing/2014/main" id="{07FF8FA2-AB52-4244-BC5A-509FEFAB9A37}"/>
                  </a:ext>
                </a:extLst>
              </p:cNvPr>
              <p:cNvSpPr txBox="1"/>
              <p:nvPr userDrawn="1"/>
            </p:nvSpPr>
            <p:spPr>
              <a:xfrm rot="10800000" flipH="1" flipV="1">
                <a:off x="-1650972" y="2032315"/>
                <a:ext cx="1752000" cy="7008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n-lt"/>
                  </a:rPr>
                  <a:t>Wechsel der Textebene</a:t>
                </a:r>
              </a:p>
              <a:p>
                <a:pPr marL="0" marR="0" lvl="0" indent="0" algn="r" defTabSz="2517235" rtl="0" eaLnBrk="1" fontAlgn="auto" latinLnBrk="0" hangingPunct="1">
                  <a:lnSpc>
                    <a:spcPct val="100000"/>
                  </a:lnSpc>
                  <a:spcBef>
                    <a:spcPts val="0"/>
                  </a:spcBef>
                  <a:spcAft>
                    <a:spcPts val="0"/>
                  </a:spcAft>
                  <a:buClrTx/>
                  <a:buSzTx/>
                  <a:buFontTx/>
                  <a:buNone/>
                  <a:tabLst/>
                  <a:defRPr/>
                </a:pPr>
                <a:r>
                  <a:rPr lang="de-DE" sz="2000" b="0" baseline="0" dirty="0">
                    <a:solidFill>
                      <a:srgbClr val="000000"/>
                    </a:solidFill>
                    <a:latin typeface="+mn-lt"/>
                  </a:rPr>
                  <a:t>im Menü über: </a:t>
                </a:r>
                <a:br>
                  <a:rPr lang="de-DE" sz="2000" b="0" baseline="0" dirty="0">
                    <a:solidFill>
                      <a:srgbClr val="000000"/>
                    </a:solidFill>
                    <a:latin typeface="+mn-lt"/>
                  </a:rPr>
                </a:br>
                <a:r>
                  <a:rPr lang="de-DE" sz="2000" b="0" baseline="0" dirty="0">
                    <a:solidFill>
                      <a:srgbClr val="000000"/>
                    </a:solidFill>
                    <a:latin typeface="+mj-lt"/>
                  </a:rPr>
                  <a:t>Start &gt; Absatz &gt; Listenebene erhöhen/verringern</a:t>
                </a:r>
              </a:p>
            </p:txBody>
          </p:sp>
          <p:pic>
            <p:nvPicPr>
              <p:cNvPr id="17" name="Bild // Listenebene verringern">
                <a:extLst>
                  <a:ext uri="{FF2B5EF4-FFF2-40B4-BE49-F238E27FC236}">
                    <a16:creationId xmlns:a16="http://schemas.microsoft.com/office/drawing/2014/main" id="{899457F9-736B-400E-8638-0098A9CAC2E2}"/>
                  </a:ext>
                </a:extLst>
              </p:cNvPr>
              <p:cNvPicPr>
                <a:picLocks noChangeAspect="1"/>
              </p:cNvPicPr>
              <p:nvPr userDrawn="1"/>
            </p:nvPicPr>
            <p:blipFill>
              <a:blip r:embed="rId30">
                <a:extLst>
                  <a:ext uri="{28A0092B-C50C-407E-A947-70E740481C1C}">
                    <a14:useLocalDpi xmlns:a14="http://schemas.microsoft.com/office/drawing/2010/main"/>
                  </a:ext>
                </a:extLst>
              </a:blip>
              <a:stretch>
                <a:fillRect/>
              </a:stretch>
            </p:blipFill>
            <p:spPr>
              <a:xfrm>
                <a:off x="-669852" y="3197760"/>
                <a:ext cx="719023" cy="332880"/>
              </a:xfrm>
              <a:prstGeom prst="rect">
                <a:avLst/>
              </a:prstGeom>
              <a:noFill/>
              <a:ln>
                <a:noFill/>
              </a:ln>
            </p:spPr>
          </p:pic>
          <p:pic>
            <p:nvPicPr>
              <p:cNvPr id="18" name="Bild // Listenebene erhöhen">
                <a:extLst>
                  <a:ext uri="{FF2B5EF4-FFF2-40B4-BE49-F238E27FC236}">
                    <a16:creationId xmlns:a16="http://schemas.microsoft.com/office/drawing/2014/main" id="{77930A58-E6EB-4006-A164-92DB584208D4}"/>
                  </a:ext>
                </a:extLst>
              </p:cNvPr>
              <p:cNvPicPr>
                <a:picLocks noChangeAspect="1"/>
              </p:cNvPicPr>
              <p:nvPr userDrawn="1"/>
            </p:nvPicPr>
            <p:blipFill>
              <a:blip r:embed="rId31">
                <a:extLst>
                  <a:ext uri="{28A0092B-C50C-407E-A947-70E740481C1C}">
                    <a14:useLocalDpi xmlns:a14="http://schemas.microsoft.com/office/drawing/2010/main"/>
                  </a:ext>
                </a:extLst>
              </a:blip>
              <a:stretch>
                <a:fillRect/>
              </a:stretch>
            </p:blipFill>
            <p:spPr>
              <a:xfrm>
                <a:off x="-669852" y="2759760"/>
                <a:ext cx="719023" cy="332880"/>
              </a:xfrm>
              <a:prstGeom prst="rect">
                <a:avLst/>
              </a:prstGeom>
              <a:noFill/>
              <a:ln>
                <a:noFill/>
              </a:ln>
            </p:spPr>
          </p:pic>
        </p:grpSp>
      </p:grpSp>
      <p:sp>
        <p:nvSpPr>
          <p:cNvPr id="6" name="Foliennummer">
            <a:extLst>
              <a:ext uri="{FF2B5EF4-FFF2-40B4-BE49-F238E27FC236}">
                <a16:creationId xmlns:a16="http://schemas.microsoft.com/office/drawing/2014/main" id="{594ACCBE-5BF7-4DD4-992C-82D750AB67DA}"/>
              </a:ext>
            </a:extLst>
          </p:cNvPr>
          <p:cNvSpPr>
            <a:spLocks noGrp="1"/>
          </p:cNvSpPr>
          <p:nvPr>
            <p:ph type="sldNum" sz="quarter" idx="4"/>
          </p:nvPr>
        </p:nvSpPr>
        <p:spPr>
          <a:xfrm>
            <a:off x="22288500" y="12625161"/>
            <a:ext cx="1079500" cy="432000"/>
          </a:xfrm>
          <a:prstGeom prst="rect">
            <a:avLst/>
          </a:prstGeom>
        </p:spPr>
        <p:txBody>
          <a:bodyPr vert="horz" lIns="0" tIns="0" rIns="0" bIns="0" rtlCol="0" anchor="t" anchorCtr="0">
            <a:noAutofit/>
          </a:bodyPr>
          <a:lstStyle>
            <a:lvl1pPr marL="0" indent="0" algn="r">
              <a:lnSpc>
                <a:spcPct val="100000"/>
              </a:lnSpc>
              <a:spcBef>
                <a:spcPts val="0"/>
              </a:spcBef>
              <a:buFont typeface="Arial" panose="020B0604020202020204" pitchFamily="34" charset="0"/>
              <a:buNone/>
              <a:defRPr sz="2000">
                <a:solidFill>
                  <a:schemeClr val="tx2"/>
                </a:solidFill>
                <a:latin typeface="+mn-lt"/>
              </a:defRPr>
            </a:lvl1pPr>
            <a:lvl2pPr marL="0" indent="0" algn="r">
              <a:lnSpc>
                <a:spcPct val="100000"/>
              </a:lnSpc>
              <a:spcBef>
                <a:spcPts val="0"/>
              </a:spcBef>
              <a:defRPr sz="2000">
                <a:latin typeface="+mn-lt"/>
              </a:defRPr>
            </a:lvl2pPr>
            <a:lvl3pPr marL="0" indent="0" algn="r">
              <a:lnSpc>
                <a:spcPct val="100000"/>
              </a:lnSpc>
              <a:spcBef>
                <a:spcPts val="0"/>
              </a:spcBef>
              <a:defRPr sz="2000">
                <a:latin typeface="+mn-lt"/>
              </a:defRPr>
            </a:lvl3pPr>
            <a:lvl4pPr marL="0" indent="0" algn="r">
              <a:lnSpc>
                <a:spcPct val="100000"/>
              </a:lnSpc>
              <a:spcBef>
                <a:spcPts val="0"/>
              </a:spcBef>
              <a:defRPr sz="2000">
                <a:latin typeface="+mn-lt"/>
              </a:defRPr>
            </a:lvl4pPr>
            <a:lvl5pPr marL="0" indent="0" algn="r">
              <a:lnSpc>
                <a:spcPct val="100000"/>
              </a:lnSpc>
              <a:spcBef>
                <a:spcPts val="0"/>
              </a:spcBef>
              <a:defRPr sz="2000">
                <a:latin typeface="+mn-lt"/>
              </a:defRPr>
            </a:lvl5pPr>
            <a:lvl6pPr marL="0" indent="0" algn="r">
              <a:lnSpc>
                <a:spcPct val="100000"/>
              </a:lnSpc>
              <a:spcBef>
                <a:spcPts val="0"/>
              </a:spcBef>
              <a:defRPr sz="2000">
                <a:latin typeface="+mn-lt"/>
              </a:defRPr>
            </a:lvl6pPr>
            <a:lvl7pPr marL="0" indent="0" algn="r">
              <a:lnSpc>
                <a:spcPct val="100000"/>
              </a:lnSpc>
              <a:spcBef>
                <a:spcPts val="0"/>
              </a:spcBef>
              <a:defRPr sz="2000">
                <a:latin typeface="+mn-lt"/>
              </a:defRPr>
            </a:lvl7pPr>
            <a:lvl8pPr marL="0" indent="0" algn="r">
              <a:lnSpc>
                <a:spcPct val="100000"/>
              </a:lnSpc>
              <a:spcBef>
                <a:spcPts val="0"/>
              </a:spcBef>
              <a:defRPr sz="2000">
                <a:latin typeface="+mn-lt"/>
              </a:defRPr>
            </a:lvl8pPr>
            <a:lvl9pPr marL="0" indent="0" algn="r">
              <a:lnSpc>
                <a:spcPct val="100000"/>
              </a:lnSpc>
              <a:spcBef>
                <a:spcPts val="0"/>
              </a:spcBef>
              <a:defRPr sz="2000">
                <a:latin typeface="+mn-lt"/>
              </a:defRPr>
            </a:lvl9pPr>
          </a:lstStyle>
          <a:p>
            <a:fld id="{B1DFA706-D6BF-4054-BFB5-EC6378B45988}" type="slidenum">
              <a:rPr lang="de-DE" smtClean="0"/>
              <a:pPr/>
              <a:t>‹Nr.›</a:t>
            </a:fld>
            <a:endParaRPr lang="de-DE" dirty="0"/>
          </a:p>
        </p:txBody>
      </p:sp>
      <p:pic>
        <p:nvPicPr>
          <p:cNvPr id="20" name="Superzeichen">
            <a:extLst>
              <a:ext uri="{FF2B5EF4-FFF2-40B4-BE49-F238E27FC236}">
                <a16:creationId xmlns:a16="http://schemas.microsoft.com/office/drawing/2014/main" id="{03DF94D8-4DA8-4E44-860D-E7F093AE311A}"/>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p:blipFill>
        <p:spPr>
          <a:xfrm>
            <a:off x="1080128" y="12449353"/>
            <a:ext cx="2880000" cy="688986"/>
          </a:xfrm>
          <a:prstGeom prst="rect">
            <a:avLst/>
          </a:prstGeom>
        </p:spPr>
      </p:pic>
      <p:sp>
        <p:nvSpPr>
          <p:cNvPr id="3" name="Text">
            <a:extLst>
              <a:ext uri="{FF2B5EF4-FFF2-40B4-BE49-F238E27FC236}">
                <a16:creationId xmlns:a16="http://schemas.microsoft.com/office/drawing/2014/main" id="{F7239FC5-DF4D-4548-8F50-EB7A24772DC8}"/>
              </a:ext>
            </a:extLst>
          </p:cNvPr>
          <p:cNvSpPr>
            <a:spLocks noGrp="1"/>
          </p:cNvSpPr>
          <p:nvPr>
            <p:ph type="body" idx="1"/>
          </p:nvPr>
        </p:nvSpPr>
        <p:spPr>
          <a:xfrm>
            <a:off x="1016001" y="3014664"/>
            <a:ext cx="22352000" cy="9251950"/>
          </a:xfrm>
          <a:prstGeom prst="rect">
            <a:avLst/>
          </a:prstGeom>
        </p:spPr>
        <p:txBody>
          <a:bodyPr vert="horz" lIns="0" tIns="0" rIns="0" bIns="0" rtlCol="0" anchor="t" anchorCtr="0">
            <a:noAutofit/>
          </a:bodyPr>
          <a:lstStyle/>
          <a:p>
            <a:pPr lvl="0"/>
            <a:r>
              <a:rPr lang="de-DE" dirty="0"/>
              <a:t>Erste Ebene Subheadline // für Text und Bullet Points &gt;&gt; Menü &gt; Start &gt; Absatz &gt; Listenebene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2" name="Headline">
            <a:extLst>
              <a:ext uri="{FF2B5EF4-FFF2-40B4-BE49-F238E27FC236}">
                <a16:creationId xmlns:a16="http://schemas.microsoft.com/office/drawing/2014/main" id="{B56D4A60-91E8-41B9-801E-30337CBA3825}"/>
              </a:ext>
            </a:extLst>
          </p:cNvPr>
          <p:cNvSpPr>
            <a:spLocks noGrp="1"/>
          </p:cNvSpPr>
          <p:nvPr>
            <p:ph type="title"/>
          </p:nvPr>
        </p:nvSpPr>
        <p:spPr>
          <a:xfrm>
            <a:off x="1016000" y="800100"/>
            <a:ext cx="22352000" cy="1908000"/>
          </a:xfrm>
          <a:prstGeom prst="rect">
            <a:avLst/>
          </a:prstGeom>
        </p:spPr>
        <p:txBody>
          <a:bodyPr vert="horz" lIns="0" tIns="0" rIns="0" bIns="0" rtlCol="0" anchor="t" anchorCtr="0">
            <a:noAutofit/>
          </a:bodyPr>
          <a:lstStyle/>
          <a:p>
            <a:r>
              <a:rPr lang="de-DE" dirty="0"/>
              <a:t>Platz für eine unserer Headlines oder Schlagwörter</a:t>
            </a:r>
            <a:br>
              <a:rPr lang="de-DE" dirty="0"/>
            </a:br>
            <a:r>
              <a:rPr lang="de-DE" dirty="0"/>
              <a:t>auf maximal 2 Zeilen</a:t>
            </a:r>
          </a:p>
        </p:txBody>
      </p:sp>
    </p:spTree>
    <p:extLst>
      <p:ext uri="{BB962C8B-B14F-4D97-AF65-F5344CB8AC3E}">
        <p14:creationId xmlns:p14="http://schemas.microsoft.com/office/powerpoint/2010/main" val="193308087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7" r:id="rId3"/>
    <p:sldLayoutId id="2147483669" r:id="rId4"/>
    <p:sldLayoutId id="2147483670" r:id="rId5"/>
    <p:sldLayoutId id="2147483675" r:id="rId6"/>
    <p:sldLayoutId id="2147483676" r:id="rId7"/>
    <p:sldLayoutId id="2147483677" r:id="rId8"/>
    <p:sldLayoutId id="2147483678" r:id="rId9"/>
    <p:sldLayoutId id="2147483660" r:id="rId10"/>
    <p:sldLayoutId id="2147483661" r:id="rId11"/>
    <p:sldLayoutId id="2147483680" r:id="rId12"/>
    <p:sldLayoutId id="2147483698" r:id="rId13"/>
    <p:sldLayoutId id="2147483681" r:id="rId14"/>
    <p:sldLayoutId id="2147483682" r:id="rId15"/>
    <p:sldLayoutId id="2147483683" r:id="rId16"/>
    <p:sldLayoutId id="2147483685" r:id="rId17"/>
    <p:sldLayoutId id="2147483686" r:id="rId18"/>
    <p:sldLayoutId id="2147483687" r:id="rId19"/>
    <p:sldLayoutId id="2147483688" r:id="rId20"/>
    <p:sldLayoutId id="2147483696" r:id="rId21"/>
    <p:sldLayoutId id="2147483697" r:id="rId22"/>
    <p:sldLayoutId id="2147483689" r:id="rId23"/>
    <p:sldLayoutId id="2147483690" r:id="rId24"/>
    <p:sldLayoutId id="2147483691" r:id="rId25"/>
    <p:sldLayoutId id="2147483693" r:id="rId26"/>
    <p:sldLayoutId id="2147483694" r:id="rId27"/>
    <p:sldLayoutId id="2147483695" r:id="rId28"/>
  </p:sldLayoutIdLst>
  <p:hf hdr="0" ftr="0" dt="0"/>
  <p:txStyles>
    <p:titleStyle>
      <a:lvl1pPr marL="0" indent="0" algn="l" defTabSz="914400" rtl="0" eaLnBrk="1" latinLnBrk="0" hangingPunct="1">
        <a:lnSpc>
          <a:spcPct val="97000"/>
        </a:lnSpc>
        <a:spcBef>
          <a:spcPts val="0"/>
        </a:spcBef>
        <a:buFont typeface="Arial" panose="020B0604020202020204" pitchFamily="34" charset="0"/>
        <a:buNone/>
        <a:defRPr sz="6000" b="1" kern="1200">
          <a:solidFill>
            <a:schemeClr val="tx1"/>
          </a:solidFill>
          <a:latin typeface="+mn-lt"/>
          <a:ea typeface="+mj-ea"/>
          <a:cs typeface="+mj-cs"/>
        </a:defRPr>
      </a:lvl1pPr>
    </p:titleStyle>
    <p:bodyStyle>
      <a:lvl1pPr marL="0" indent="0" algn="l" defTabSz="914400" rtl="0" eaLnBrk="1" latinLnBrk="0" hangingPunct="1">
        <a:lnSpc>
          <a:spcPct val="100000"/>
        </a:lnSpc>
        <a:spcBef>
          <a:spcPts val="0"/>
        </a:spcBef>
        <a:spcAft>
          <a:spcPts val="1800"/>
        </a:spcAft>
        <a:buFont typeface="Arial" panose="020B0604020202020204" pitchFamily="34" charset="0"/>
        <a:buNone/>
        <a:defRPr sz="4000" kern="1200">
          <a:solidFill>
            <a:schemeClr val="tx2"/>
          </a:solidFill>
          <a:latin typeface="+mj-lt"/>
          <a:ea typeface="+mn-ea"/>
          <a:cs typeface="+mn-cs"/>
        </a:defRPr>
      </a:lvl1pPr>
      <a:lvl2pPr marL="0" indent="0" algn="l" defTabSz="914400" rtl="0" eaLnBrk="1" latinLnBrk="0" hangingPunct="1">
        <a:lnSpc>
          <a:spcPct val="119000"/>
        </a:lnSpc>
        <a:spcBef>
          <a:spcPts val="0"/>
        </a:spcBef>
        <a:buFont typeface="Arial" panose="020B0604020202020204" pitchFamily="34" charset="0"/>
        <a:buNone/>
        <a:defRPr sz="3500" kern="1200">
          <a:solidFill>
            <a:schemeClr val="tx1"/>
          </a:solidFill>
          <a:latin typeface="+mn-lt"/>
          <a:ea typeface="+mn-ea"/>
          <a:cs typeface="+mn-cs"/>
        </a:defRPr>
      </a:lvl2pPr>
      <a:lvl3pPr marL="313200" indent="-313200" algn="l" defTabSz="914400" rtl="0" eaLnBrk="1" latinLnBrk="0" hangingPunct="1">
        <a:lnSpc>
          <a:spcPct val="119000"/>
        </a:lnSpc>
        <a:spcBef>
          <a:spcPts val="0"/>
        </a:spcBef>
        <a:buFont typeface="Arial" panose="020B0604020202020204" pitchFamily="34" charset="0"/>
        <a:buChar char="•"/>
        <a:defRPr sz="3500" kern="1200">
          <a:solidFill>
            <a:schemeClr val="tx1"/>
          </a:solidFill>
          <a:latin typeface="+mn-lt"/>
          <a:ea typeface="+mn-ea"/>
          <a:cs typeface="+mn-cs"/>
        </a:defRPr>
      </a:lvl3pPr>
      <a:lvl4pPr marL="626400" indent="-313200" algn="l" defTabSz="914400" rtl="0" eaLnBrk="1" latinLnBrk="0" hangingPunct="1">
        <a:lnSpc>
          <a:spcPct val="119000"/>
        </a:lnSpc>
        <a:spcBef>
          <a:spcPts val="0"/>
        </a:spcBef>
        <a:buFont typeface="Arial" panose="020B0604020202020204" pitchFamily="34" charset="0"/>
        <a:buChar char="•"/>
        <a:defRPr sz="3500" kern="1200">
          <a:solidFill>
            <a:schemeClr val="tx1"/>
          </a:solidFill>
          <a:latin typeface="+mn-lt"/>
          <a:ea typeface="+mn-ea"/>
          <a:cs typeface="+mn-cs"/>
        </a:defRPr>
      </a:lvl4pPr>
      <a:lvl5pPr marL="0" indent="0" algn="l" defTabSz="914400" rtl="0" eaLnBrk="1" latinLnBrk="0" hangingPunct="1">
        <a:lnSpc>
          <a:spcPct val="119000"/>
        </a:lnSpc>
        <a:spcBef>
          <a:spcPts val="0"/>
        </a:spcBef>
        <a:buFont typeface="Arial" panose="020B0604020202020204" pitchFamily="34" charset="0"/>
        <a:buNone/>
        <a:defRPr sz="3500" kern="1200">
          <a:solidFill>
            <a:schemeClr val="tx1"/>
          </a:solidFill>
          <a:latin typeface="+mn-lt"/>
          <a:ea typeface="+mn-ea"/>
          <a:cs typeface="+mn-cs"/>
        </a:defRPr>
      </a:lvl5pPr>
      <a:lvl6pPr marL="0" indent="0" algn="l" defTabSz="914400" rtl="0" eaLnBrk="1" latinLnBrk="0" hangingPunct="1">
        <a:lnSpc>
          <a:spcPct val="119000"/>
        </a:lnSpc>
        <a:spcBef>
          <a:spcPts val="0"/>
        </a:spcBef>
        <a:buFont typeface="Arial" panose="020B0604020202020204" pitchFamily="34" charset="0"/>
        <a:buNone/>
        <a:defRPr sz="3500" kern="1200">
          <a:solidFill>
            <a:schemeClr val="tx1"/>
          </a:solidFill>
          <a:latin typeface="+mn-lt"/>
          <a:ea typeface="+mn-ea"/>
          <a:cs typeface="+mn-cs"/>
        </a:defRPr>
      </a:lvl6pPr>
      <a:lvl7pPr marL="0" indent="0" algn="l" defTabSz="914400" rtl="0" eaLnBrk="1" latinLnBrk="0" hangingPunct="1">
        <a:lnSpc>
          <a:spcPct val="119000"/>
        </a:lnSpc>
        <a:spcBef>
          <a:spcPts val="0"/>
        </a:spcBef>
        <a:buFont typeface="Arial" panose="020B0604020202020204" pitchFamily="34" charset="0"/>
        <a:buNone/>
        <a:defRPr sz="3500" kern="1200">
          <a:solidFill>
            <a:schemeClr val="tx1"/>
          </a:solidFill>
          <a:latin typeface="+mn-lt"/>
          <a:ea typeface="+mn-ea"/>
          <a:cs typeface="+mn-cs"/>
        </a:defRPr>
      </a:lvl7pPr>
      <a:lvl8pPr marL="0" indent="0" algn="l" defTabSz="914400" rtl="0" eaLnBrk="1" latinLnBrk="0" hangingPunct="1">
        <a:lnSpc>
          <a:spcPct val="119000"/>
        </a:lnSpc>
        <a:spcBef>
          <a:spcPts val="0"/>
        </a:spcBef>
        <a:buFont typeface="Arial" panose="020B0604020202020204" pitchFamily="34" charset="0"/>
        <a:buNone/>
        <a:defRPr sz="3500" kern="1200">
          <a:solidFill>
            <a:schemeClr val="tx1"/>
          </a:solidFill>
          <a:latin typeface="+mn-lt"/>
          <a:ea typeface="+mn-ea"/>
          <a:cs typeface="+mn-cs"/>
        </a:defRPr>
      </a:lvl8pPr>
      <a:lvl9pPr marL="0" indent="0" algn="l" defTabSz="914400" rtl="0" eaLnBrk="1" latinLnBrk="0" hangingPunct="1">
        <a:lnSpc>
          <a:spcPct val="119000"/>
        </a:lnSpc>
        <a:spcBef>
          <a:spcPts val="0"/>
        </a:spcBef>
        <a:buFont typeface="Arial" panose="020B0604020202020204" pitchFamily="34" charset="0"/>
        <a:buNone/>
        <a:defRPr sz="35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4.JP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image" Target="../media/image17.JP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sv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60751E8-0173-EA4D-4753-0045385419FB}"/>
              </a:ext>
            </a:extLst>
          </p:cNvPr>
          <p:cNvSpPr>
            <a:spLocks noGrp="1"/>
          </p:cNvSpPr>
          <p:nvPr>
            <p:ph type="sldNum" sz="quarter" idx="10"/>
          </p:nvPr>
        </p:nvSpPr>
        <p:spPr/>
        <p:txBody>
          <a:bodyPr/>
          <a:lstStyle/>
          <a:p>
            <a:fld id="{B1DFA706-D6BF-4054-BFB5-EC6378B45988}" type="slidenum">
              <a:rPr lang="de-DE" smtClean="0"/>
              <a:pPr/>
              <a:t>1</a:t>
            </a:fld>
            <a:endParaRPr lang="de-DE" dirty="0"/>
          </a:p>
        </p:txBody>
      </p:sp>
      <p:sp>
        <p:nvSpPr>
          <p:cNvPr id="3" name="Vertikaler Textplatzhalter 2">
            <a:extLst>
              <a:ext uri="{FF2B5EF4-FFF2-40B4-BE49-F238E27FC236}">
                <a16:creationId xmlns:a16="http://schemas.microsoft.com/office/drawing/2014/main" id="{5690E1ED-981D-EB41-17DC-E899422A901D}"/>
              </a:ext>
            </a:extLst>
          </p:cNvPr>
          <p:cNvSpPr>
            <a:spLocks noGrp="1"/>
          </p:cNvSpPr>
          <p:nvPr>
            <p:ph type="body" orient="vert" idx="1"/>
          </p:nvPr>
        </p:nvSpPr>
        <p:spPr/>
        <p:txBody>
          <a:bodyPr/>
          <a:lstStyle/>
          <a:p>
            <a:r>
              <a:rPr lang="de-DE" sz="3600" dirty="0"/>
              <a:t>Liebe Botschafterin, lieber Botschafter,</a:t>
            </a:r>
          </a:p>
          <a:p>
            <a:r>
              <a:rPr lang="de-DE" sz="3600" dirty="0"/>
              <a:t>danke, dass du Mission Siret bekannter machst.</a:t>
            </a:r>
          </a:p>
          <a:p>
            <a:r>
              <a:rPr lang="de-DE" sz="3600" dirty="0"/>
              <a:t>Im folgenden haben wir dir eine Präsentation zusammengestellt, um dir deinen Vortrag zu erleichtern.</a:t>
            </a:r>
          </a:p>
          <a:p>
            <a:r>
              <a:rPr lang="de-DE" sz="3600" dirty="0"/>
              <a:t>Wichtig: Die Präsentation soll nur ein Vorschlag sein, wechsle gerne Folien und Fotos aus. Die Präsentation lebt von </a:t>
            </a:r>
            <a:r>
              <a:rPr lang="de-DE" sz="3600" b="1" dirty="0"/>
              <a:t>deinen</a:t>
            </a:r>
            <a:r>
              <a:rPr lang="de-DE" sz="3600" dirty="0"/>
              <a:t> persönlichen Erfahrungen und Erlebnissen. Unterstütze das gerne durch eigene Bilder und Geschichten aus deiner Zeit vor Ort in Siret.</a:t>
            </a:r>
          </a:p>
          <a:p>
            <a:r>
              <a:rPr lang="de-DE" sz="3600" dirty="0"/>
              <a:t>In den Notizen der Folien findest du jeweils Hinweise, was evtl. mit einer bestimmten Folie bezweckt werden soll. Teilweise haben wir dir auch nochmal weitere Fakten dazu gepackt.</a:t>
            </a:r>
          </a:p>
          <a:p>
            <a:r>
              <a:rPr lang="de-DE" sz="3600" dirty="0"/>
              <a:t>Solltest du Mission Siret außerhalb des Johanniter-Umfelds vorstellen, dann kannst du gerne Folie 20 zum Johanniter-Netzwerk ausblenden.</a:t>
            </a:r>
          </a:p>
          <a:p>
            <a:r>
              <a:rPr lang="de-DE" sz="3600" dirty="0"/>
              <a:t>Danke, dass du dabei hilfst Mission Siret bekannter zu machen.</a:t>
            </a:r>
          </a:p>
          <a:p>
            <a:r>
              <a:rPr lang="de-DE" sz="3600" dirty="0"/>
              <a:t>Dein Marketing-Team ♡</a:t>
            </a:r>
          </a:p>
        </p:txBody>
      </p:sp>
      <p:sp>
        <p:nvSpPr>
          <p:cNvPr id="5" name="Titel 4">
            <a:extLst>
              <a:ext uri="{FF2B5EF4-FFF2-40B4-BE49-F238E27FC236}">
                <a16:creationId xmlns:a16="http://schemas.microsoft.com/office/drawing/2014/main" id="{644739CC-AAFC-90C4-4DE3-580C35E605FD}"/>
              </a:ext>
            </a:extLst>
          </p:cNvPr>
          <p:cNvSpPr>
            <a:spLocks noGrp="1"/>
          </p:cNvSpPr>
          <p:nvPr>
            <p:ph type="title"/>
          </p:nvPr>
        </p:nvSpPr>
        <p:spPr>
          <a:xfrm>
            <a:off x="1016000" y="800098"/>
            <a:ext cx="22350412" cy="2214566"/>
          </a:xfrm>
        </p:spPr>
        <p:txBody>
          <a:bodyPr/>
          <a:lstStyle/>
          <a:p>
            <a:r>
              <a:rPr lang="de-DE" dirty="0"/>
              <a:t>Anleitung</a:t>
            </a:r>
          </a:p>
        </p:txBody>
      </p:sp>
    </p:spTree>
    <p:extLst>
      <p:ext uri="{BB962C8B-B14F-4D97-AF65-F5344CB8AC3E}">
        <p14:creationId xmlns:p14="http://schemas.microsoft.com/office/powerpoint/2010/main" val="3205640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5537933-BB9E-3E6E-DE8F-5191A92CB4B7}"/>
              </a:ext>
            </a:extLst>
          </p:cNvPr>
          <p:cNvSpPr>
            <a:spLocks noGrp="1"/>
          </p:cNvSpPr>
          <p:nvPr>
            <p:ph type="sldNum" sz="quarter" idx="10"/>
          </p:nvPr>
        </p:nvSpPr>
        <p:spPr/>
        <p:txBody>
          <a:bodyPr/>
          <a:lstStyle/>
          <a:p>
            <a:fld id="{B1DFA706-D6BF-4054-BFB5-EC6378B45988}" type="slidenum">
              <a:rPr lang="de-DE" smtClean="0"/>
              <a:pPr/>
              <a:t>10</a:t>
            </a:fld>
            <a:endParaRPr lang="de-DE" dirty="0"/>
          </a:p>
        </p:txBody>
      </p:sp>
      <p:sp>
        <p:nvSpPr>
          <p:cNvPr id="3" name="Titel 2">
            <a:extLst>
              <a:ext uri="{FF2B5EF4-FFF2-40B4-BE49-F238E27FC236}">
                <a16:creationId xmlns:a16="http://schemas.microsoft.com/office/drawing/2014/main" id="{D605F705-444D-B6BC-770D-EB361CC1AB0B}"/>
              </a:ext>
            </a:extLst>
          </p:cNvPr>
          <p:cNvSpPr>
            <a:spLocks noGrp="1"/>
          </p:cNvSpPr>
          <p:nvPr>
            <p:ph type="title"/>
          </p:nvPr>
        </p:nvSpPr>
        <p:spPr/>
        <p:txBody>
          <a:bodyPr/>
          <a:lstStyle/>
          <a:p>
            <a:r>
              <a:rPr lang="de-DE" dirty="0"/>
              <a:t>Spenden</a:t>
            </a:r>
          </a:p>
        </p:txBody>
      </p:sp>
      <p:sp>
        <p:nvSpPr>
          <p:cNvPr id="4" name="Abgerundetes Rechteck 3">
            <a:extLst>
              <a:ext uri="{FF2B5EF4-FFF2-40B4-BE49-F238E27FC236}">
                <a16:creationId xmlns:a16="http://schemas.microsoft.com/office/drawing/2014/main" id="{8458B7DB-0B29-6DC5-A025-E809932BB474}"/>
              </a:ext>
            </a:extLst>
          </p:cNvPr>
          <p:cNvSpPr/>
          <p:nvPr/>
        </p:nvSpPr>
        <p:spPr>
          <a:xfrm>
            <a:off x="1016000" y="3015730"/>
            <a:ext cx="10800000" cy="7684540"/>
          </a:xfrm>
          <a:prstGeom prst="roundRect">
            <a:avLst>
              <a:gd name="adj" fmla="val 6216"/>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0000" tIns="90000" rIns="90000" bIns="90000" rtlCol="0" anchor="t" anchorCtr="1">
            <a:noAutofit/>
          </a:bodyPr>
          <a:lstStyle/>
          <a:p>
            <a:r>
              <a:rPr kumimoji="0" lang="de-DE" sz="4400" b="1" i="0" u="none" strike="noStrike" kern="1200" cap="none" spc="0" normalizeH="0" baseline="0" noProof="0" dirty="0">
                <a:ln>
                  <a:noFill/>
                </a:ln>
                <a:solidFill>
                  <a:srgbClr val="F0F0F0"/>
                </a:solidFill>
                <a:effectLst/>
                <a:uLnTx/>
                <a:uFillTx/>
                <a:latin typeface="Maven Pro Medium"/>
                <a:ea typeface="+mn-ea"/>
                <a:cs typeface="+mn-cs"/>
              </a:rPr>
              <a:t>Sachspenden</a:t>
            </a:r>
          </a:p>
          <a:p>
            <a:endParaRPr lang="de-DE" sz="4400" b="1" dirty="0">
              <a:solidFill>
                <a:srgbClr val="F0F0F0"/>
              </a:solidFill>
              <a:latin typeface="Maven Pro Medium"/>
            </a:endParaRPr>
          </a:p>
          <a:p>
            <a:pPr marL="571500" indent="-571500">
              <a:buFont typeface="Arial" panose="020B0604020202020204" pitchFamily="34" charset="0"/>
              <a:buChar char="•"/>
            </a:pPr>
            <a:r>
              <a:rPr lang="de-DE" sz="4800" dirty="0"/>
              <a:t>Sachspenden von Privat</a:t>
            </a:r>
          </a:p>
          <a:p>
            <a:pPr marL="571500" indent="-571500">
              <a:buFont typeface="Arial" panose="020B0604020202020204" pitchFamily="34" charset="0"/>
              <a:buChar char="•"/>
            </a:pPr>
            <a:r>
              <a:rPr lang="de-DE" sz="4800" dirty="0"/>
              <a:t>Sachspenden von Unternehmen</a:t>
            </a:r>
          </a:p>
          <a:p>
            <a:pPr marL="571500" indent="-571500">
              <a:buFont typeface="Arial" panose="020B0604020202020204" pitchFamily="34" charset="0"/>
              <a:buChar char="•"/>
            </a:pPr>
            <a:r>
              <a:rPr lang="de-DE" sz="4800" dirty="0"/>
              <a:t>Sammlung in Enger/NRW –&gt; Transport nach Siret</a:t>
            </a:r>
          </a:p>
        </p:txBody>
      </p:sp>
      <p:sp>
        <p:nvSpPr>
          <p:cNvPr id="6" name="Abgerundetes Rechteck 5">
            <a:extLst>
              <a:ext uri="{FF2B5EF4-FFF2-40B4-BE49-F238E27FC236}">
                <a16:creationId xmlns:a16="http://schemas.microsoft.com/office/drawing/2014/main" id="{327B5DA8-48CE-A20D-E79C-720794CD8604}"/>
              </a:ext>
            </a:extLst>
          </p:cNvPr>
          <p:cNvSpPr/>
          <p:nvPr/>
        </p:nvSpPr>
        <p:spPr>
          <a:xfrm>
            <a:off x="12566414" y="3015730"/>
            <a:ext cx="10800000" cy="7684540"/>
          </a:xfrm>
          <a:prstGeom prst="roundRect">
            <a:avLst>
              <a:gd name="adj" fmla="val 6216"/>
            </a:avLst>
          </a:pr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0000" tIns="90000" rIns="90000" bIns="90000" rtlCol="0" anchor="t" anchorCtr="1">
            <a:noAutofit/>
          </a:bodyPr>
          <a:lstStyle/>
          <a:p>
            <a:r>
              <a:rPr kumimoji="0" lang="de-DE" sz="4400" b="1" i="0" u="none" strike="noStrike" kern="1200" cap="none" spc="0" normalizeH="0" baseline="0" noProof="0" dirty="0">
                <a:ln>
                  <a:noFill/>
                </a:ln>
                <a:solidFill>
                  <a:srgbClr val="F0F0F0"/>
                </a:solidFill>
                <a:effectLst/>
                <a:uLnTx/>
                <a:uFillTx/>
                <a:latin typeface="Maven Pro Medium"/>
                <a:ea typeface="+mn-ea"/>
                <a:cs typeface="+mn-cs"/>
              </a:rPr>
              <a:t>Geldspenden</a:t>
            </a:r>
          </a:p>
          <a:p>
            <a:endParaRPr lang="de-DE" sz="4400" b="1" dirty="0">
              <a:solidFill>
                <a:srgbClr val="F0F0F0"/>
              </a:solidFill>
              <a:latin typeface="Maven Pro Medium"/>
            </a:endParaRPr>
          </a:p>
          <a:p>
            <a:pPr marL="685800" indent="-685800">
              <a:buFont typeface="Arial" panose="020B0604020202020204" pitchFamily="34" charset="0"/>
              <a:buChar char="•"/>
            </a:pPr>
            <a:r>
              <a:rPr lang="de-DE" sz="4800" dirty="0"/>
              <a:t>Kauf von Lebensmitteln vor Ort</a:t>
            </a:r>
          </a:p>
          <a:p>
            <a:pPr marL="685800" indent="-685800">
              <a:buFont typeface="Arial" panose="020B0604020202020204" pitchFamily="34" charset="0"/>
              <a:buChar char="•"/>
            </a:pPr>
            <a:r>
              <a:rPr lang="de-DE" sz="4800" dirty="0"/>
              <a:t>Finanzierung spezieller Aktionen (Öfen, Generatoren, …)</a:t>
            </a:r>
          </a:p>
          <a:p>
            <a:pPr marL="685800" indent="-685800">
              <a:buFont typeface="Arial" panose="020B0604020202020204" pitchFamily="34" charset="0"/>
              <a:buChar char="•"/>
            </a:pPr>
            <a:r>
              <a:rPr lang="de-DE" sz="4800" dirty="0"/>
              <a:t>Operative Kosten</a:t>
            </a:r>
          </a:p>
        </p:txBody>
      </p:sp>
    </p:spTree>
    <p:extLst>
      <p:ext uri="{BB962C8B-B14F-4D97-AF65-F5344CB8AC3E}">
        <p14:creationId xmlns:p14="http://schemas.microsoft.com/office/powerpoint/2010/main" val="2499778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84291843-D086-5E95-BE0B-A0E7AE4CAF0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97" r="2997"/>
          <a:stretch>
            <a:fillRect/>
          </a:stretch>
        </p:blipFill>
        <p:spPr>
          <a:xfrm>
            <a:off x="14062076" y="-1341120"/>
            <a:ext cx="10320336" cy="13716000"/>
          </a:xfrm>
        </p:spPr>
      </p:pic>
      <p:sp>
        <p:nvSpPr>
          <p:cNvPr id="3" name="Vertikaler Textplatzhalter 2">
            <a:extLst>
              <a:ext uri="{FF2B5EF4-FFF2-40B4-BE49-F238E27FC236}">
                <a16:creationId xmlns:a16="http://schemas.microsoft.com/office/drawing/2014/main" id="{5DFB7557-C3F1-0C58-DA1A-CC0949EC02C6}"/>
              </a:ext>
            </a:extLst>
          </p:cNvPr>
          <p:cNvSpPr>
            <a:spLocks noGrp="1"/>
          </p:cNvSpPr>
          <p:nvPr>
            <p:ph type="body" orient="vert" idx="11"/>
          </p:nvPr>
        </p:nvSpPr>
        <p:spPr/>
        <p:txBody>
          <a:bodyPr/>
          <a:lstStyle/>
          <a:p>
            <a:endParaRPr lang="de-DE"/>
          </a:p>
        </p:txBody>
      </p:sp>
      <p:sp>
        <p:nvSpPr>
          <p:cNvPr id="4" name="Foliennummernplatzhalter 3">
            <a:extLst>
              <a:ext uri="{FF2B5EF4-FFF2-40B4-BE49-F238E27FC236}">
                <a16:creationId xmlns:a16="http://schemas.microsoft.com/office/drawing/2014/main" id="{5A385F3A-32C9-6C85-4931-735D48695BC1}"/>
              </a:ext>
            </a:extLst>
          </p:cNvPr>
          <p:cNvSpPr>
            <a:spLocks noGrp="1"/>
          </p:cNvSpPr>
          <p:nvPr>
            <p:ph type="sldNum" sz="quarter" idx="10"/>
          </p:nvPr>
        </p:nvSpPr>
        <p:spPr/>
        <p:txBody>
          <a:bodyPr/>
          <a:lstStyle/>
          <a:p>
            <a:fld id="{B1DFA706-D6BF-4054-BFB5-EC6378B45988}" type="slidenum">
              <a:rPr lang="de-DE" smtClean="0"/>
              <a:pPr/>
              <a:t>11</a:t>
            </a:fld>
            <a:endParaRPr lang="de-DE" dirty="0"/>
          </a:p>
        </p:txBody>
      </p:sp>
      <p:sp>
        <p:nvSpPr>
          <p:cNvPr id="5" name="Vertikaler Textplatzhalter 4">
            <a:extLst>
              <a:ext uri="{FF2B5EF4-FFF2-40B4-BE49-F238E27FC236}">
                <a16:creationId xmlns:a16="http://schemas.microsoft.com/office/drawing/2014/main" id="{562C41DA-1F06-02A3-3C88-1EAA99F0442B}"/>
              </a:ext>
            </a:extLst>
          </p:cNvPr>
          <p:cNvSpPr>
            <a:spLocks noGrp="1"/>
          </p:cNvSpPr>
          <p:nvPr>
            <p:ph type="body" orient="vert" idx="1"/>
          </p:nvPr>
        </p:nvSpPr>
        <p:spPr/>
        <p:txBody>
          <a:bodyPr/>
          <a:lstStyle/>
          <a:p>
            <a:pPr marL="571500" indent="-571500">
              <a:buFont typeface="Arial" panose="020B0604020202020204" pitchFamily="34" charset="0"/>
              <a:buChar char="•"/>
            </a:pPr>
            <a:r>
              <a:rPr lang="de-DE" dirty="0"/>
              <a:t>Treffen mit Ana-Maria an der Halle</a:t>
            </a:r>
          </a:p>
          <a:p>
            <a:pPr marL="571500" indent="-571500">
              <a:buFont typeface="Arial" panose="020B0604020202020204" pitchFamily="34" charset="0"/>
              <a:buChar char="•"/>
            </a:pPr>
            <a:r>
              <a:rPr lang="de-DE" dirty="0"/>
              <a:t>Letzte Vorbereitungen und Abfahrt</a:t>
            </a:r>
          </a:p>
          <a:p>
            <a:pPr marL="571500" indent="-571500">
              <a:buFont typeface="Arial" panose="020B0604020202020204" pitchFamily="34" charset="0"/>
              <a:buChar char="•"/>
            </a:pPr>
            <a:r>
              <a:rPr lang="de-DE" dirty="0"/>
              <a:t>Grenzübertritt</a:t>
            </a:r>
          </a:p>
          <a:p>
            <a:pPr marL="571500" indent="-571500">
              <a:buFont typeface="Arial" panose="020B0604020202020204" pitchFamily="34" charset="0"/>
              <a:buChar char="•"/>
            </a:pPr>
            <a:r>
              <a:rPr lang="de-DE" dirty="0"/>
              <a:t>Fahrt zu den Zielorten</a:t>
            </a:r>
          </a:p>
          <a:p>
            <a:pPr marL="571500" indent="-571500">
              <a:buFont typeface="Arial" panose="020B0604020202020204" pitchFamily="34" charset="0"/>
              <a:buChar char="•"/>
            </a:pPr>
            <a:r>
              <a:rPr lang="de-DE" dirty="0"/>
              <a:t>Ausladen und Gespräche mit Empfängern</a:t>
            </a:r>
          </a:p>
          <a:p>
            <a:pPr marL="571500" indent="-571500">
              <a:buFont typeface="Arial" panose="020B0604020202020204" pitchFamily="34" charset="0"/>
              <a:buChar char="•"/>
            </a:pPr>
            <a:r>
              <a:rPr lang="de-DE" dirty="0"/>
              <a:t>Rückfahrt zur Grenze</a:t>
            </a:r>
          </a:p>
          <a:p>
            <a:pPr marL="571500" indent="-571500">
              <a:buFont typeface="Arial" panose="020B0604020202020204" pitchFamily="34" charset="0"/>
              <a:buChar char="•"/>
            </a:pPr>
            <a:r>
              <a:rPr lang="de-DE" dirty="0"/>
              <a:t>Paletten packen und Fahrzeuge beladen für nächsten Tag</a:t>
            </a:r>
          </a:p>
          <a:p>
            <a:pPr marL="571500" indent="-571500">
              <a:buFont typeface="Arial" panose="020B0604020202020204" pitchFamily="34" charset="0"/>
              <a:buChar char="•"/>
            </a:pPr>
            <a:r>
              <a:rPr lang="de-DE" dirty="0"/>
              <a:t>Abendprogramm</a:t>
            </a:r>
          </a:p>
        </p:txBody>
      </p:sp>
      <p:sp>
        <p:nvSpPr>
          <p:cNvPr id="6" name="Titel 5">
            <a:extLst>
              <a:ext uri="{FF2B5EF4-FFF2-40B4-BE49-F238E27FC236}">
                <a16:creationId xmlns:a16="http://schemas.microsoft.com/office/drawing/2014/main" id="{04C7986A-7B90-5E30-E95E-33A49C74CB9E}"/>
              </a:ext>
            </a:extLst>
          </p:cNvPr>
          <p:cNvSpPr>
            <a:spLocks noGrp="1"/>
          </p:cNvSpPr>
          <p:nvPr>
            <p:ph type="title"/>
          </p:nvPr>
        </p:nvSpPr>
        <p:spPr/>
        <p:txBody>
          <a:bodyPr/>
          <a:lstStyle/>
          <a:p>
            <a:r>
              <a:rPr lang="de-DE" dirty="0"/>
              <a:t>Tagesablauf</a:t>
            </a:r>
          </a:p>
        </p:txBody>
      </p:sp>
      <p:sp>
        <p:nvSpPr>
          <p:cNvPr id="2" name="Textfeld 1">
            <a:extLst>
              <a:ext uri="{FF2B5EF4-FFF2-40B4-BE49-F238E27FC236}">
                <a16:creationId xmlns:a16="http://schemas.microsoft.com/office/drawing/2014/main" id="{A8DA6F4E-6E72-1552-1CE1-5706FCE96EBC}"/>
              </a:ext>
            </a:extLst>
          </p:cNvPr>
          <p:cNvSpPr txBox="1"/>
          <p:nvPr/>
        </p:nvSpPr>
        <p:spPr>
          <a:xfrm>
            <a:off x="21590000" y="7618"/>
            <a:ext cx="2476500" cy="325760"/>
          </a:xfrm>
          <a:prstGeom prst="rect">
            <a:avLst/>
          </a:prstGeom>
          <a:noFill/>
        </p:spPr>
        <p:txBody>
          <a:bodyPr wrap="none" lIns="0" tIns="0" rIns="0" bIns="0" rtlCol="0" anchor="b" anchorCtr="0">
            <a:noAutofit/>
          </a:bodyPr>
          <a:lstStyle/>
          <a:p>
            <a:pPr algn="r"/>
            <a:r>
              <a:rPr lang="de-DE" sz="2000" dirty="0">
                <a:solidFill>
                  <a:schemeClr val="bg1"/>
                </a:solidFill>
              </a:rPr>
              <a:t>Foto: Claudius Maier</a:t>
            </a:r>
          </a:p>
        </p:txBody>
      </p:sp>
    </p:spTree>
    <p:extLst>
      <p:ext uri="{BB962C8B-B14F-4D97-AF65-F5344CB8AC3E}">
        <p14:creationId xmlns:p14="http://schemas.microsoft.com/office/powerpoint/2010/main" val="4076876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68789E5B-CD1B-39AC-70A6-2758514072F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97" r="2997"/>
          <a:stretch>
            <a:fillRect/>
          </a:stretch>
        </p:blipFill>
        <p:spPr>
          <a:xfrm>
            <a:off x="14062076" y="-1554480"/>
            <a:ext cx="10320336" cy="13716000"/>
          </a:xfrm>
        </p:spPr>
      </p:pic>
      <p:sp>
        <p:nvSpPr>
          <p:cNvPr id="3" name="Vertikaler Textplatzhalter 2">
            <a:extLst>
              <a:ext uri="{FF2B5EF4-FFF2-40B4-BE49-F238E27FC236}">
                <a16:creationId xmlns:a16="http://schemas.microsoft.com/office/drawing/2014/main" id="{531A78A3-AE0B-FCB5-4B93-42ED1C406172}"/>
              </a:ext>
            </a:extLst>
          </p:cNvPr>
          <p:cNvSpPr>
            <a:spLocks noGrp="1"/>
          </p:cNvSpPr>
          <p:nvPr>
            <p:ph type="body" orient="vert" idx="11"/>
          </p:nvPr>
        </p:nvSpPr>
        <p:spPr/>
        <p:txBody>
          <a:bodyPr/>
          <a:lstStyle/>
          <a:p>
            <a:endParaRPr lang="de-DE"/>
          </a:p>
        </p:txBody>
      </p:sp>
      <p:sp>
        <p:nvSpPr>
          <p:cNvPr id="4" name="Foliennummernplatzhalter 3">
            <a:extLst>
              <a:ext uri="{FF2B5EF4-FFF2-40B4-BE49-F238E27FC236}">
                <a16:creationId xmlns:a16="http://schemas.microsoft.com/office/drawing/2014/main" id="{52306856-BB6B-6E2C-E56E-2EFFD6259D49}"/>
              </a:ext>
            </a:extLst>
          </p:cNvPr>
          <p:cNvSpPr>
            <a:spLocks noGrp="1"/>
          </p:cNvSpPr>
          <p:nvPr>
            <p:ph type="sldNum" sz="quarter" idx="10"/>
          </p:nvPr>
        </p:nvSpPr>
        <p:spPr/>
        <p:txBody>
          <a:bodyPr/>
          <a:lstStyle/>
          <a:p>
            <a:fld id="{B1DFA706-D6BF-4054-BFB5-EC6378B45988}" type="slidenum">
              <a:rPr lang="de-DE" smtClean="0"/>
              <a:pPr/>
              <a:t>12</a:t>
            </a:fld>
            <a:endParaRPr lang="de-DE" dirty="0"/>
          </a:p>
        </p:txBody>
      </p:sp>
      <p:sp>
        <p:nvSpPr>
          <p:cNvPr id="5" name="Vertikaler Textplatzhalter 4">
            <a:extLst>
              <a:ext uri="{FF2B5EF4-FFF2-40B4-BE49-F238E27FC236}">
                <a16:creationId xmlns:a16="http://schemas.microsoft.com/office/drawing/2014/main" id="{1B78ADFA-E00C-8943-5175-2FF3BB13D42A}"/>
              </a:ext>
            </a:extLst>
          </p:cNvPr>
          <p:cNvSpPr>
            <a:spLocks noGrp="1"/>
          </p:cNvSpPr>
          <p:nvPr>
            <p:ph type="body" orient="vert" idx="1"/>
          </p:nvPr>
        </p:nvSpPr>
        <p:spPr/>
        <p:txBody>
          <a:bodyPr/>
          <a:lstStyle/>
          <a:p>
            <a:pPr marL="571500" indent="-571500">
              <a:buFont typeface="Arial" panose="020B0604020202020204" pitchFamily="34" charset="0"/>
              <a:buChar char="•"/>
            </a:pPr>
            <a:r>
              <a:rPr lang="de-DE" dirty="0"/>
              <a:t>Sozialstationen</a:t>
            </a:r>
          </a:p>
          <a:p>
            <a:pPr marL="571500" indent="-571500">
              <a:buFont typeface="Arial" panose="020B0604020202020204" pitchFamily="34" charset="0"/>
              <a:buChar char="•"/>
            </a:pPr>
            <a:r>
              <a:rPr lang="de-DE" dirty="0"/>
              <a:t>Waisenhäuser</a:t>
            </a:r>
          </a:p>
          <a:p>
            <a:pPr marL="571500" indent="-571500">
              <a:buFont typeface="Arial" panose="020B0604020202020204" pitchFamily="34" charset="0"/>
              <a:buChar char="•"/>
            </a:pPr>
            <a:r>
              <a:rPr lang="de-DE" dirty="0"/>
              <a:t>Flüchtlingsheime</a:t>
            </a:r>
          </a:p>
          <a:p>
            <a:pPr marL="571500" indent="-571500">
              <a:buFont typeface="Arial" panose="020B0604020202020204" pitchFamily="34" charset="0"/>
              <a:buChar char="•"/>
            </a:pPr>
            <a:r>
              <a:rPr lang="de-DE" dirty="0"/>
              <a:t>Flüchtlingsorganisationen</a:t>
            </a:r>
          </a:p>
          <a:p>
            <a:pPr marL="571500" indent="-571500">
              <a:buFont typeface="Arial" panose="020B0604020202020204" pitchFamily="34" charset="0"/>
              <a:buChar char="•"/>
            </a:pPr>
            <a:r>
              <a:rPr lang="de-DE" dirty="0"/>
              <a:t>Krankenhäuser</a:t>
            </a:r>
          </a:p>
          <a:p>
            <a:pPr marL="571500" indent="-571500">
              <a:buFont typeface="Arial" panose="020B0604020202020204" pitchFamily="34" charset="0"/>
              <a:buChar char="•"/>
            </a:pPr>
            <a:r>
              <a:rPr lang="de-DE" dirty="0"/>
              <a:t>Kindergärten</a:t>
            </a:r>
          </a:p>
          <a:p>
            <a:pPr marL="571500" indent="-571500">
              <a:buFont typeface="Arial" panose="020B0604020202020204" pitchFamily="34" charset="0"/>
              <a:buChar char="•"/>
            </a:pPr>
            <a:r>
              <a:rPr lang="de-DE" dirty="0"/>
              <a:t>Partner in Ostukraine</a:t>
            </a:r>
          </a:p>
          <a:p>
            <a:pPr marL="571500" indent="-571500">
              <a:buFont typeface="Arial" panose="020B0604020202020204" pitchFamily="34" charset="0"/>
              <a:buChar char="•"/>
            </a:pPr>
            <a:r>
              <a:rPr lang="de-DE" dirty="0"/>
              <a:t>Universität Czernowitz</a:t>
            </a:r>
          </a:p>
        </p:txBody>
      </p:sp>
      <p:sp>
        <p:nvSpPr>
          <p:cNvPr id="6" name="Titel 5">
            <a:extLst>
              <a:ext uri="{FF2B5EF4-FFF2-40B4-BE49-F238E27FC236}">
                <a16:creationId xmlns:a16="http://schemas.microsoft.com/office/drawing/2014/main" id="{FCDDD096-8DB9-D5FD-09A7-A4FB2155315C}"/>
              </a:ext>
            </a:extLst>
          </p:cNvPr>
          <p:cNvSpPr>
            <a:spLocks noGrp="1"/>
          </p:cNvSpPr>
          <p:nvPr>
            <p:ph type="title"/>
          </p:nvPr>
        </p:nvSpPr>
        <p:spPr/>
        <p:txBody>
          <a:bodyPr/>
          <a:lstStyle/>
          <a:p>
            <a:r>
              <a:rPr lang="de-DE" dirty="0"/>
              <a:t>Lieferorte</a:t>
            </a:r>
          </a:p>
        </p:txBody>
      </p:sp>
      <p:sp>
        <p:nvSpPr>
          <p:cNvPr id="2" name="Textfeld 1">
            <a:extLst>
              <a:ext uri="{FF2B5EF4-FFF2-40B4-BE49-F238E27FC236}">
                <a16:creationId xmlns:a16="http://schemas.microsoft.com/office/drawing/2014/main" id="{3E41DF75-04E0-B588-28A6-ACAB22819541}"/>
              </a:ext>
            </a:extLst>
          </p:cNvPr>
          <p:cNvSpPr txBox="1"/>
          <p:nvPr/>
        </p:nvSpPr>
        <p:spPr>
          <a:xfrm>
            <a:off x="21590000" y="7618"/>
            <a:ext cx="2476500" cy="325760"/>
          </a:xfrm>
          <a:prstGeom prst="rect">
            <a:avLst/>
          </a:prstGeom>
          <a:noFill/>
        </p:spPr>
        <p:txBody>
          <a:bodyPr wrap="none" lIns="0" tIns="0" rIns="0" bIns="0" rtlCol="0" anchor="b" anchorCtr="0">
            <a:noAutofit/>
          </a:bodyPr>
          <a:lstStyle/>
          <a:p>
            <a:pPr algn="r"/>
            <a:r>
              <a:rPr lang="de-DE" sz="2000" dirty="0">
                <a:solidFill>
                  <a:schemeClr val="bg1"/>
                </a:solidFill>
              </a:rPr>
              <a:t>Foto: Claudius Maier</a:t>
            </a:r>
          </a:p>
        </p:txBody>
      </p:sp>
    </p:spTree>
    <p:extLst>
      <p:ext uri="{BB962C8B-B14F-4D97-AF65-F5344CB8AC3E}">
        <p14:creationId xmlns:p14="http://schemas.microsoft.com/office/powerpoint/2010/main" val="166124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40B23CE-1211-4AB3-69F4-295B6A069BB4}"/>
              </a:ext>
            </a:extLst>
          </p:cNvPr>
          <p:cNvSpPr>
            <a:spLocks noGrp="1"/>
          </p:cNvSpPr>
          <p:nvPr>
            <p:ph type="sldNum" sz="quarter" idx="10"/>
          </p:nvPr>
        </p:nvSpPr>
        <p:spPr>
          <a:xfrm>
            <a:off x="22288500" y="13002848"/>
            <a:ext cx="1079500" cy="432000"/>
          </a:xfrm>
        </p:spPr>
        <p:txBody>
          <a:bodyPr/>
          <a:lstStyle/>
          <a:p>
            <a:fld id="{B1DFA706-D6BF-4054-BFB5-EC6378B45988}" type="slidenum">
              <a:rPr lang="de-DE" smtClean="0"/>
              <a:pPr/>
              <a:t>13</a:t>
            </a:fld>
            <a:endParaRPr lang="de-DE" dirty="0"/>
          </a:p>
        </p:txBody>
      </p:sp>
      <p:sp>
        <p:nvSpPr>
          <p:cNvPr id="3" name="Titel 2">
            <a:extLst>
              <a:ext uri="{FF2B5EF4-FFF2-40B4-BE49-F238E27FC236}">
                <a16:creationId xmlns:a16="http://schemas.microsoft.com/office/drawing/2014/main" id="{30B52CBE-B36E-7520-F364-A072190F3342}"/>
              </a:ext>
            </a:extLst>
          </p:cNvPr>
          <p:cNvSpPr>
            <a:spLocks noGrp="1"/>
          </p:cNvSpPr>
          <p:nvPr>
            <p:ph type="title"/>
          </p:nvPr>
        </p:nvSpPr>
        <p:spPr/>
        <p:txBody>
          <a:bodyPr/>
          <a:lstStyle/>
          <a:p>
            <a:r>
              <a:rPr lang="de-DE" dirty="0"/>
              <a:t>ORGANIGRAMM</a:t>
            </a:r>
          </a:p>
        </p:txBody>
      </p:sp>
      <p:sp>
        <p:nvSpPr>
          <p:cNvPr id="5" name="Rechteck 4">
            <a:extLst>
              <a:ext uri="{FF2B5EF4-FFF2-40B4-BE49-F238E27FC236}">
                <a16:creationId xmlns:a16="http://schemas.microsoft.com/office/drawing/2014/main" id="{ABE8F9D8-521C-6F49-A99E-34F7B68A381C}"/>
              </a:ext>
            </a:extLst>
          </p:cNvPr>
          <p:cNvSpPr/>
          <p:nvPr/>
        </p:nvSpPr>
        <p:spPr>
          <a:xfrm>
            <a:off x="5568141" y="8046383"/>
            <a:ext cx="216229" cy="181734"/>
          </a:xfrm>
          <a:prstGeom prst="rec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de-DE">
              <a:latin typeface="Maven Pro Medium" panose="02000000000000000000" pitchFamily="2" charset="0"/>
            </a:endParaRPr>
          </a:p>
        </p:txBody>
      </p:sp>
      <p:sp>
        <p:nvSpPr>
          <p:cNvPr id="6" name="Rechteck 5">
            <a:extLst>
              <a:ext uri="{FF2B5EF4-FFF2-40B4-BE49-F238E27FC236}">
                <a16:creationId xmlns:a16="http://schemas.microsoft.com/office/drawing/2014/main" id="{5876622A-9113-5525-3C99-6DDC210BE23A}"/>
              </a:ext>
            </a:extLst>
          </p:cNvPr>
          <p:cNvSpPr/>
          <p:nvPr/>
        </p:nvSpPr>
        <p:spPr>
          <a:xfrm>
            <a:off x="9259820" y="2267609"/>
            <a:ext cx="5516232" cy="1847682"/>
          </a:xfrm>
          <a:prstGeom prst="rect">
            <a:avLst/>
          </a:prstGeom>
          <a:solidFill>
            <a:schemeClr val="tx1"/>
          </a:solidFill>
          <a:ln>
            <a:solidFill>
              <a:srgbClr val="00B0F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000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ORG TEAM</a:t>
            </a:r>
          </a:p>
        </p:txBody>
      </p:sp>
      <p:sp>
        <p:nvSpPr>
          <p:cNvPr id="7" name="Rechteck 6">
            <a:extLst>
              <a:ext uri="{FF2B5EF4-FFF2-40B4-BE49-F238E27FC236}">
                <a16:creationId xmlns:a16="http://schemas.microsoft.com/office/drawing/2014/main" id="{EEF5A87D-C084-F0EF-0456-5F0255224904}"/>
              </a:ext>
            </a:extLst>
          </p:cNvPr>
          <p:cNvSpPr/>
          <p:nvPr/>
        </p:nvSpPr>
        <p:spPr>
          <a:xfrm>
            <a:off x="1614763" y="5356881"/>
            <a:ext cx="3177053" cy="1364903"/>
          </a:xfrm>
          <a:prstGeom prst="rect">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err="1">
                <a:ln>
                  <a:noFill/>
                </a:ln>
                <a:solidFill>
                  <a:schemeClr val="bg1"/>
                </a:solidFill>
                <a:effectLst/>
                <a:uLnTx/>
                <a:uFillTx/>
                <a:latin typeface="Maven Pro Medium" panose="02000000000000000000" pitchFamily="2" charset="0"/>
                <a:ea typeface="Roboto" pitchFamily="2" charset="0"/>
              </a:rPr>
              <a:t>Operations</a:t>
            </a:r>
            <a:r>
              <a:rPr kumimoji="0" lang="de-DE" sz="2800" b="0"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 &amp; OD</a:t>
            </a:r>
          </a:p>
        </p:txBody>
      </p:sp>
      <p:sp>
        <p:nvSpPr>
          <p:cNvPr id="8" name="Textfeld 7">
            <a:extLst>
              <a:ext uri="{FF2B5EF4-FFF2-40B4-BE49-F238E27FC236}">
                <a16:creationId xmlns:a16="http://schemas.microsoft.com/office/drawing/2014/main" id="{F9834BD2-B86B-634D-7CF7-35F4726422DF}"/>
              </a:ext>
            </a:extLst>
          </p:cNvPr>
          <p:cNvSpPr txBox="1"/>
          <p:nvPr/>
        </p:nvSpPr>
        <p:spPr>
          <a:xfrm>
            <a:off x="1014413" y="7691930"/>
            <a:ext cx="3177053" cy="1922826"/>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ts val="300"/>
              </a:spcAft>
              <a:buClrTx/>
              <a:buSzTx/>
              <a:buFontTx/>
              <a:buNone/>
              <a:tabLst/>
              <a:defRPr/>
            </a:pPr>
            <a:r>
              <a:rPr kumimoji="0" lang="de-DE" sz="28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PERSONAL-TEAM</a:t>
            </a:r>
          </a:p>
          <a:p>
            <a:pPr marL="171450" marR="0" lvl="0" indent="-171450" algn="l" defTabSz="5334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de-DE" sz="20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Volontärplanung</a:t>
            </a:r>
          </a:p>
          <a:p>
            <a:pPr marL="171450" marR="0" lvl="0" indent="-171450" algn="l" defTabSz="5334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de-DE" sz="20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Rotationserstellung</a:t>
            </a:r>
          </a:p>
        </p:txBody>
      </p:sp>
      <p:sp>
        <p:nvSpPr>
          <p:cNvPr id="9" name="Textfeld 8">
            <a:extLst>
              <a:ext uri="{FF2B5EF4-FFF2-40B4-BE49-F238E27FC236}">
                <a16:creationId xmlns:a16="http://schemas.microsoft.com/office/drawing/2014/main" id="{55E3FEA9-A0F5-2A62-F1A3-1CFA2F693865}"/>
              </a:ext>
            </a:extLst>
          </p:cNvPr>
          <p:cNvSpPr txBox="1"/>
          <p:nvPr/>
        </p:nvSpPr>
        <p:spPr>
          <a:xfrm>
            <a:off x="19090011" y="7658776"/>
            <a:ext cx="3177053" cy="1922826"/>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7620" rIns="7620" bIns="7620" numCol="1" spcCol="1270" anchor="ctr" anchorCtr="0">
            <a:noAutofit/>
          </a:bodyPr>
          <a:lstStyle>
            <a:defPPr marR="0" lvl="0" algn="l" rtl="0">
              <a:lnSpc>
                <a:spcPct val="100000"/>
              </a:lnSpc>
              <a:spcBef>
                <a:spcPts val="0"/>
              </a:spcBef>
              <a:spcAft>
                <a:spcPts val="0"/>
              </a:spcAft>
            </a:defPPr>
            <a:lvl1pPr marL="0" indent="0" algn="ctr" defTabSz="533400" eaLnBrk="1" fontAlgn="auto" latinLnBrk="0" hangingPunct="1">
              <a:lnSpc>
                <a:spcPct val="90000"/>
              </a:lnSpc>
              <a:spcBef>
                <a:spcPct val="0"/>
              </a:spcBef>
              <a:spcAft>
                <a:spcPts val="300"/>
              </a:spcAft>
              <a:buClrTx/>
              <a:buSzTx/>
              <a:buFontTx/>
              <a:buNone/>
              <a:tabLst/>
              <a:defRPr kumimoji="0" sz="1200" b="1" kern="1200" spc="0" normalizeH="0" baseline="0">
                <a:ln>
                  <a:noFill/>
                </a:ln>
                <a:solidFill>
                  <a:srgbClr val="000000"/>
                </a:solidFill>
                <a:effectLst/>
                <a:uLnTx/>
                <a:uFillTx/>
                <a:latin typeface="MAVEN PRO MEDIUM" panose="02000000000000000000" pitchFamily="2" charset="0"/>
                <a:ea typeface="Roboto" pitchFamily="2" charset="0"/>
              </a:defRPr>
            </a:lvl1pPr>
          </a:lstStyle>
          <a:p>
            <a:r>
              <a:rPr lang="de-DE" sz="2800" dirty="0">
                <a:solidFill>
                  <a:schemeClr val="bg1"/>
                </a:solidFill>
              </a:rPr>
              <a:t>SPENDEN-TEAM</a:t>
            </a:r>
          </a:p>
          <a:p>
            <a:pPr marL="342900" indent="-342900" algn="l">
              <a:buFont typeface="Arial" panose="020B0604020202020204" pitchFamily="34" charset="0"/>
              <a:buChar char="•"/>
            </a:pPr>
            <a:r>
              <a:rPr lang="de-DE" sz="2000" dirty="0">
                <a:solidFill>
                  <a:schemeClr val="bg1"/>
                </a:solidFill>
              </a:rPr>
              <a:t>Aufbau </a:t>
            </a:r>
            <a:r>
              <a:rPr lang="de-DE" sz="2000" dirty="0" err="1">
                <a:solidFill>
                  <a:schemeClr val="bg1"/>
                </a:solidFill>
              </a:rPr>
              <a:t>Sp</a:t>
            </a:r>
            <a:r>
              <a:rPr lang="de-DE" sz="2000" dirty="0">
                <a:solidFill>
                  <a:schemeClr val="bg1"/>
                </a:solidFill>
              </a:rPr>
              <a:t>.-Akquise</a:t>
            </a:r>
          </a:p>
          <a:p>
            <a:pPr marL="342900" indent="-342900" algn="l">
              <a:buFont typeface="Arial" panose="020B0604020202020204" pitchFamily="34" charset="0"/>
              <a:buChar char="•"/>
            </a:pPr>
            <a:r>
              <a:rPr lang="de-DE" sz="2000" dirty="0">
                <a:solidFill>
                  <a:schemeClr val="bg1"/>
                </a:solidFill>
              </a:rPr>
              <a:t>Stiftungen</a:t>
            </a:r>
          </a:p>
          <a:p>
            <a:pPr marL="342900" indent="-342900" algn="l">
              <a:buFont typeface="Arial" panose="020B0604020202020204" pitchFamily="34" charset="0"/>
              <a:buChar char="•"/>
            </a:pPr>
            <a:r>
              <a:rPr lang="de-DE" sz="2000" dirty="0">
                <a:solidFill>
                  <a:schemeClr val="bg1"/>
                </a:solidFill>
              </a:rPr>
              <a:t>Unternehmen</a:t>
            </a:r>
          </a:p>
        </p:txBody>
      </p:sp>
      <p:sp>
        <p:nvSpPr>
          <p:cNvPr id="10" name="Textfeld 9">
            <a:extLst>
              <a:ext uri="{FF2B5EF4-FFF2-40B4-BE49-F238E27FC236}">
                <a16:creationId xmlns:a16="http://schemas.microsoft.com/office/drawing/2014/main" id="{3DA19718-DA24-252C-450B-8EB17841AB3E}"/>
              </a:ext>
            </a:extLst>
          </p:cNvPr>
          <p:cNvSpPr txBox="1"/>
          <p:nvPr/>
        </p:nvSpPr>
        <p:spPr>
          <a:xfrm>
            <a:off x="8074352" y="7691928"/>
            <a:ext cx="3177053" cy="1922826"/>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ts val="300"/>
              </a:spcAft>
              <a:buClrTx/>
              <a:buSzTx/>
              <a:buFontTx/>
              <a:buNone/>
              <a:tabLst/>
              <a:defRPr/>
            </a:pPr>
            <a:r>
              <a:rPr kumimoji="0" lang="de-DE" sz="28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LOGISTIK-TEAM</a:t>
            </a:r>
          </a:p>
          <a:p>
            <a:pPr marL="171450" marR="0" lvl="0" indent="-171450" algn="l" defTabSz="533400" rtl="0" eaLnBrk="1" fontAlgn="auto" latinLnBrk="0" hangingPunct="1">
              <a:lnSpc>
                <a:spcPct val="90000"/>
              </a:lnSpc>
              <a:spcBef>
                <a:spcPct val="0"/>
              </a:spcBef>
              <a:spcAft>
                <a:spcPts val="300"/>
              </a:spcAft>
              <a:buClrTx/>
              <a:buSzTx/>
              <a:buFont typeface="Arial" panose="020B0604020202020204" pitchFamily="34" charset="0"/>
              <a:buChar char="•"/>
              <a:tabLst/>
              <a:defRPr/>
            </a:pPr>
            <a:r>
              <a:rPr lang="de-DE" sz="2000" b="1" dirty="0">
                <a:solidFill>
                  <a:schemeClr val="bg1"/>
                </a:solidFill>
                <a:latin typeface="MAVEN PRO MEDIUM" panose="02000000000000000000" pitchFamily="2" charset="0"/>
                <a:ea typeface="Roboto" pitchFamily="2" charset="0"/>
              </a:rPr>
              <a:t>S</a:t>
            </a:r>
            <a:r>
              <a:rPr kumimoji="0" lang="de-DE" sz="2000" b="1" i="0" u="none" strike="noStrike" kern="1200" cap="none" spc="0" normalizeH="0" baseline="0" noProof="0" dirty="0" err="1">
                <a:ln>
                  <a:noFill/>
                </a:ln>
                <a:solidFill>
                  <a:schemeClr val="bg1"/>
                </a:solidFill>
                <a:effectLst/>
                <a:uLnTx/>
                <a:uFillTx/>
                <a:latin typeface="MAVEN PRO MEDIUM" panose="02000000000000000000" pitchFamily="2" charset="0"/>
                <a:ea typeface="Roboto" pitchFamily="2" charset="0"/>
              </a:rPr>
              <a:t>achspenden</a:t>
            </a:r>
            <a:r>
              <a:rPr lang="de-DE" sz="2000" b="1" dirty="0">
                <a:solidFill>
                  <a:schemeClr val="bg1"/>
                </a:solidFill>
                <a:latin typeface="MAVEN PRO MEDIUM" panose="02000000000000000000" pitchFamily="2" charset="0"/>
                <a:ea typeface="Roboto" pitchFamily="2" charset="0"/>
              </a:rPr>
              <a:t>-</a:t>
            </a:r>
            <a:r>
              <a:rPr kumimoji="0" lang="de-DE" sz="20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Koordination</a:t>
            </a:r>
          </a:p>
          <a:p>
            <a:pPr marL="171450" marR="0" lvl="0" indent="-171450" algn="l" defTabSz="5334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de-DE" sz="20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Lager Enger</a:t>
            </a:r>
          </a:p>
          <a:p>
            <a:pPr marL="171450" marR="0" lvl="0" indent="-171450" algn="l" defTabSz="5334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de-DE" sz="20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LKW nach Siret</a:t>
            </a:r>
          </a:p>
        </p:txBody>
      </p:sp>
      <p:sp>
        <p:nvSpPr>
          <p:cNvPr id="11" name="Textfeld 10">
            <a:extLst>
              <a:ext uri="{FF2B5EF4-FFF2-40B4-BE49-F238E27FC236}">
                <a16:creationId xmlns:a16="http://schemas.microsoft.com/office/drawing/2014/main" id="{B421D14D-0F80-960A-88F4-63FE052E958F}"/>
              </a:ext>
            </a:extLst>
          </p:cNvPr>
          <p:cNvSpPr txBox="1"/>
          <p:nvPr/>
        </p:nvSpPr>
        <p:spPr>
          <a:xfrm>
            <a:off x="11402730" y="7691928"/>
            <a:ext cx="3177053" cy="1922826"/>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ts val="300"/>
              </a:spcAft>
              <a:buClrTx/>
              <a:buSzTx/>
              <a:buFontTx/>
              <a:buNone/>
              <a:tabLst/>
              <a:defRPr/>
            </a:pPr>
            <a:r>
              <a:rPr kumimoji="0" lang="de-DE" sz="28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MEDIC-TEAM</a:t>
            </a:r>
          </a:p>
          <a:p>
            <a:pPr marL="342900" marR="0" lvl="0" indent="-342900" algn="l" defTabSz="5334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de-DE" sz="20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Kontakt/Bedarfe UKR</a:t>
            </a:r>
          </a:p>
          <a:p>
            <a:pPr marL="342900" marR="0" lvl="0" indent="-342900" algn="l" defTabSz="5334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de-DE" sz="20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Koordination D</a:t>
            </a:r>
            <a:endParaRPr kumimoji="0" lang="de-DE" sz="2000" b="0"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endParaRPr>
          </a:p>
        </p:txBody>
      </p:sp>
      <p:sp>
        <p:nvSpPr>
          <p:cNvPr id="12" name="Textfeld 11">
            <a:extLst>
              <a:ext uri="{FF2B5EF4-FFF2-40B4-BE49-F238E27FC236}">
                <a16:creationId xmlns:a16="http://schemas.microsoft.com/office/drawing/2014/main" id="{E9A5705D-2578-91D6-EF90-DD8B9A0CA4E8}"/>
              </a:ext>
            </a:extLst>
          </p:cNvPr>
          <p:cNvSpPr txBox="1"/>
          <p:nvPr/>
        </p:nvSpPr>
        <p:spPr>
          <a:xfrm>
            <a:off x="4508815" y="7691930"/>
            <a:ext cx="3177053" cy="1922826"/>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ts val="300"/>
              </a:spcAft>
              <a:buClrTx/>
              <a:buSzTx/>
              <a:buFontTx/>
              <a:buNone/>
              <a:tabLst/>
              <a:defRPr/>
            </a:pPr>
            <a:r>
              <a:rPr kumimoji="0" lang="de-DE" sz="28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SIRET OPS-TEAM</a:t>
            </a:r>
          </a:p>
          <a:p>
            <a:pPr marL="342900" marR="0" lvl="0" indent="-342900" algn="l" defTabSz="5334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de-DE" sz="2000" b="1" i="0" u="none" strike="noStrike" kern="1200" cap="none" spc="0" normalizeH="0" baseline="0" noProof="0" dirty="0" err="1">
                <a:ln>
                  <a:noFill/>
                </a:ln>
                <a:solidFill>
                  <a:schemeClr val="bg1"/>
                </a:solidFill>
                <a:effectLst/>
                <a:uLnTx/>
                <a:uFillTx/>
                <a:latin typeface="MAVEN PRO MEDIUM" panose="02000000000000000000" pitchFamily="2" charset="0"/>
                <a:ea typeface="Roboto" pitchFamily="2" charset="0"/>
              </a:rPr>
              <a:t>Volo</a:t>
            </a:r>
            <a:r>
              <a:rPr kumimoji="0" lang="de-DE" sz="20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-Betreuung</a:t>
            </a:r>
          </a:p>
          <a:p>
            <a:pPr marL="342900" marR="0" lvl="0" indent="-342900" algn="l" defTabSz="5334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de-DE" sz="20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Lagerhalle</a:t>
            </a:r>
          </a:p>
          <a:p>
            <a:pPr marL="342900" marR="0" lvl="0" indent="-342900" algn="l" defTabSz="5334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de-DE" sz="20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Unterkunft</a:t>
            </a:r>
          </a:p>
          <a:p>
            <a:pPr marL="342900" marR="0" lvl="0" indent="-342900" algn="l" defTabSz="5334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de-DE" sz="2000" b="1" i="0" u="none" strike="noStrike" kern="1200" cap="none" spc="0" normalizeH="0" baseline="0" noProof="0" dirty="0" err="1">
                <a:ln>
                  <a:noFill/>
                </a:ln>
                <a:solidFill>
                  <a:schemeClr val="bg1"/>
                </a:solidFill>
                <a:effectLst/>
                <a:uLnTx/>
                <a:uFillTx/>
                <a:latin typeface="MAVEN PRO MEDIUM" panose="02000000000000000000" pitchFamily="2" charset="0"/>
                <a:ea typeface="Roboto" pitchFamily="2" charset="0"/>
              </a:rPr>
              <a:t>FZGe</a:t>
            </a:r>
            <a:r>
              <a:rPr kumimoji="0" lang="de-DE" sz="20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 Rumänien</a:t>
            </a:r>
          </a:p>
        </p:txBody>
      </p:sp>
      <p:sp>
        <p:nvSpPr>
          <p:cNvPr id="14" name="Rechteck 13">
            <a:extLst>
              <a:ext uri="{FF2B5EF4-FFF2-40B4-BE49-F238E27FC236}">
                <a16:creationId xmlns:a16="http://schemas.microsoft.com/office/drawing/2014/main" id="{E91CBB69-14CC-2D93-8F45-F9871BF31654}"/>
              </a:ext>
            </a:extLst>
          </p:cNvPr>
          <p:cNvSpPr/>
          <p:nvPr/>
        </p:nvSpPr>
        <p:spPr>
          <a:xfrm>
            <a:off x="1331761" y="3465497"/>
            <a:ext cx="3177053" cy="910214"/>
          </a:xfrm>
          <a:prstGeom prst="rect">
            <a:avLst/>
          </a:prstGeom>
          <a:solidFill>
            <a:schemeClr val="tx1"/>
          </a:solidFill>
          <a:ln>
            <a:solidFill>
              <a:srgbClr val="00B0F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a:ln>
                <a:noFill/>
              </a:ln>
              <a:solidFill>
                <a:schemeClr val="bg1"/>
              </a:solidFill>
              <a:effectLst/>
              <a:uLnTx/>
              <a:uFillTx/>
              <a:latin typeface="Maven Pro Medium" panose="02000000000000000000" pitchFamily="2" charset="0"/>
            </a:endParaRPr>
          </a:p>
        </p:txBody>
      </p:sp>
      <p:sp>
        <p:nvSpPr>
          <p:cNvPr id="15" name="Textfeld 14">
            <a:extLst>
              <a:ext uri="{FF2B5EF4-FFF2-40B4-BE49-F238E27FC236}">
                <a16:creationId xmlns:a16="http://schemas.microsoft.com/office/drawing/2014/main" id="{158169E3-7592-FB81-F0EB-367492424EFC}"/>
              </a:ext>
            </a:extLst>
          </p:cNvPr>
          <p:cNvSpPr txBox="1"/>
          <p:nvPr/>
        </p:nvSpPr>
        <p:spPr>
          <a:xfrm>
            <a:off x="1331761" y="3465497"/>
            <a:ext cx="3177053" cy="910214"/>
          </a:xfrm>
          <a:prstGeom prst="rect">
            <a:avLst/>
          </a:prstGeom>
          <a:solidFill>
            <a:schemeClr val="tx1"/>
          </a:solidFill>
          <a:ln>
            <a:solidFill>
              <a:srgbClr val="00B0F0"/>
            </a:solidFill>
          </a:ln>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ts val="300"/>
              </a:spcAft>
              <a:buClrTx/>
              <a:buSzTx/>
              <a:buFontTx/>
              <a:buNone/>
              <a:tabLst/>
              <a:defRPr/>
            </a:pPr>
            <a:r>
              <a:rPr kumimoji="0" lang="de-DE" sz="28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ASSISTENZ FINANZEN</a:t>
            </a:r>
          </a:p>
        </p:txBody>
      </p:sp>
      <p:sp>
        <p:nvSpPr>
          <p:cNvPr id="16" name="Rechteck 15">
            <a:extLst>
              <a:ext uri="{FF2B5EF4-FFF2-40B4-BE49-F238E27FC236}">
                <a16:creationId xmlns:a16="http://schemas.microsoft.com/office/drawing/2014/main" id="{36BB66F2-A7EE-1786-3924-91EF2B252E77}"/>
              </a:ext>
            </a:extLst>
          </p:cNvPr>
          <p:cNvSpPr/>
          <p:nvPr/>
        </p:nvSpPr>
        <p:spPr>
          <a:xfrm>
            <a:off x="17098730" y="1787327"/>
            <a:ext cx="5445618" cy="1189424"/>
          </a:xfrm>
          <a:prstGeom prst="rect">
            <a:avLst/>
          </a:prstGeom>
          <a:solidFill>
            <a:schemeClr val="tx2"/>
          </a:solidFill>
          <a:ln w="12700" cap="flat" cmpd="sng" algn="ctr">
            <a:solidFill>
              <a:prstClr val="white">
                <a:hueOff val="0"/>
                <a:satOff val="0"/>
                <a:lumOff val="0"/>
                <a:alphaOff val="0"/>
              </a:prstClr>
            </a:solidFill>
            <a:prstDash val="solid"/>
            <a:miter lim="800000"/>
          </a:ln>
          <a:effectLst/>
        </p:spPr>
        <p:txBody>
          <a:bodyPr spcFirstLastPara="0" vert="horz" wrap="square" lIns="7620" tIns="7620" rIns="7620" bIns="7620" numCol="1" spcCol="1270" anchor="ctr" anchorCtr="0">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de-DE" sz="20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cs typeface="+mn-cs"/>
              </a:rPr>
              <a:t>JOHANNITER-ORDEN </a:t>
            </a:r>
            <a:br>
              <a:rPr kumimoji="0" lang="de-DE" sz="20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cs typeface="+mn-cs"/>
              </a:rPr>
            </a:br>
            <a:r>
              <a:rPr kumimoji="0" lang="de-DE" sz="20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cs typeface="+mn-cs"/>
              </a:rPr>
              <a:t>WESTFÄLISCHE GENOSSENSCHAFT</a:t>
            </a:r>
          </a:p>
        </p:txBody>
      </p:sp>
      <p:sp>
        <p:nvSpPr>
          <p:cNvPr id="17" name="Rechteck 16">
            <a:extLst>
              <a:ext uri="{FF2B5EF4-FFF2-40B4-BE49-F238E27FC236}">
                <a16:creationId xmlns:a16="http://schemas.microsoft.com/office/drawing/2014/main" id="{233E4CBD-808A-FD75-0734-9F58222FF35C}"/>
              </a:ext>
            </a:extLst>
          </p:cNvPr>
          <p:cNvSpPr/>
          <p:nvPr/>
        </p:nvSpPr>
        <p:spPr>
          <a:xfrm>
            <a:off x="1683765" y="2371848"/>
            <a:ext cx="4390355" cy="722500"/>
          </a:xfrm>
          <a:prstGeom prst="rect">
            <a:avLst/>
          </a:prstGeom>
          <a:solidFill>
            <a:schemeClr val="tx2"/>
          </a:solidFill>
          <a:ln w="12700" cap="flat" cmpd="sng" algn="ctr">
            <a:noFill/>
            <a:prstDash val="solid"/>
            <a:miter lim="800000"/>
          </a:ln>
          <a:effectLst/>
        </p:spPr>
        <p:txBody>
          <a:bodyPr spcFirstLastPara="0" vert="horz" wrap="square" lIns="7620" tIns="7620" rIns="7620" bIns="7620" numCol="1" spcCol="1270" anchor="ctr" anchorCtr="0">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de-DE" sz="20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cs typeface="+mn-cs"/>
              </a:rPr>
              <a:t>JOHANNITER-UNFALL-HILFE</a:t>
            </a:r>
          </a:p>
        </p:txBody>
      </p:sp>
      <p:sp>
        <p:nvSpPr>
          <p:cNvPr id="18" name="Textfeld 17">
            <a:extLst>
              <a:ext uri="{FF2B5EF4-FFF2-40B4-BE49-F238E27FC236}">
                <a16:creationId xmlns:a16="http://schemas.microsoft.com/office/drawing/2014/main" id="{E10C7FA8-81ED-AB06-9D80-67892264E228}"/>
              </a:ext>
            </a:extLst>
          </p:cNvPr>
          <p:cNvSpPr txBox="1"/>
          <p:nvPr/>
        </p:nvSpPr>
        <p:spPr>
          <a:xfrm>
            <a:off x="15355484" y="7258444"/>
            <a:ext cx="3160565" cy="2356308"/>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ts val="300"/>
              </a:spcAft>
              <a:buClrTx/>
              <a:buSzTx/>
              <a:buFontTx/>
              <a:buNone/>
              <a:tabLst/>
              <a:defRPr/>
            </a:pPr>
            <a:r>
              <a:rPr kumimoji="0" lang="de-DE" sz="28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MARKETING-TEAM</a:t>
            </a:r>
          </a:p>
          <a:p>
            <a:pPr marL="342900" indent="-342900" defTabSz="533400">
              <a:lnSpc>
                <a:spcPct val="90000"/>
              </a:lnSpc>
              <a:spcBef>
                <a:spcPct val="0"/>
              </a:spcBef>
              <a:spcAft>
                <a:spcPts val="300"/>
              </a:spcAft>
              <a:buClrTx/>
              <a:buFont typeface="Arial" panose="020B0604020202020204" pitchFamily="34" charset="0"/>
              <a:buChar char="•"/>
              <a:defRPr/>
            </a:pPr>
            <a:r>
              <a:rPr lang="de-DE" sz="2000" b="1" kern="1200" dirty="0">
                <a:solidFill>
                  <a:schemeClr val="bg1"/>
                </a:solidFill>
                <a:latin typeface="MAVEN PRO MEDIUM" panose="02000000000000000000" pitchFamily="2" charset="0"/>
                <a:ea typeface="Roboto" pitchFamily="2" charset="0"/>
              </a:rPr>
              <a:t>Newsletter &amp; Presse</a:t>
            </a:r>
          </a:p>
          <a:p>
            <a:pPr marL="342900" indent="-342900" defTabSz="533400">
              <a:lnSpc>
                <a:spcPct val="90000"/>
              </a:lnSpc>
              <a:spcBef>
                <a:spcPct val="0"/>
              </a:spcBef>
              <a:spcAft>
                <a:spcPts val="300"/>
              </a:spcAft>
              <a:buClrTx/>
              <a:buFont typeface="Arial" panose="020B0604020202020204" pitchFamily="34" charset="0"/>
              <a:buChar char="•"/>
              <a:defRPr/>
            </a:pPr>
            <a:r>
              <a:rPr lang="de-DE" sz="2000" b="1" kern="1200" dirty="0">
                <a:solidFill>
                  <a:schemeClr val="bg1"/>
                </a:solidFill>
                <a:latin typeface="MAVEN PRO MEDIUM" panose="02000000000000000000" pitchFamily="2" charset="0"/>
                <a:ea typeface="Roboto" pitchFamily="2" charset="0"/>
              </a:rPr>
              <a:t>W</a:t>
            </a:r>
            <a:r>
              <a:rPr kumimoji="0" lang="de-DE" sz="2000" b="1" i="0" u="none" strike="noStrike" kern="1200" cap="none" spc="0" normalizeH="0" baseline="0" noProof="0" dirty="0" err="1">
                <a:ln>
                  <a:noFill/>
                </a:ln>
                <a:solidFill>
                  <a:schemeClr val="bg1"/>
                </a:solidFill>
                <a:effectLst/>
                <a:uLnTx/>
                <a:uFillTx/>
                <a:latin typeface="MAVEN PRO MEDIUM" panose="02000000000000000000" pitchFamily="2" charset="0"/>
                <a:ea typeface="Roboto" pitchFamily="2" charset="0"/>
              </a:rPr>
              <a:t>ebsite</a:t>
            </a:r>
            <a:endParaRPr kumimoji="0" lang="de-DE" sz="20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endParaRPr>
          </a:p>
          <a:p>
            <a:pPr marL="342900" marR="0" lvl="0" indent="-342900" algn="l" defTabSz="533400" rtl="0" eaLnBrk="1" fontAlgn="auto" latinLnBrk="0" hangingPunct="1">
              <a:lnSpc>
                <a:spcPct val="90000"/>
              </a:lnSpc>
              <a:spcBef>
                <a:spcPct val="0"/>
              </a:spcBef>
              <a:spcAft>
                <a:spcPts val="300"/>
              </a:spcAft>
              <a:buClrTx/>
              <a:buSzTx/>
              <a:buFont typeface="Arial" panose="020B0604020202020204" pitchFamily="34" charset="0"/>
              <a:buChar char="•"/>
              <a:tabLst/>
              <a:defRPr/>
            </a:pPr>
            <a:r>
              <a:rPr lang="de-DE" sz="2000" b="1" dirty="0">
                <a:solidFill>
                  <a:schemeClr val="bg1"/>
                </a:solidFill>
                <a:latin typeface="MAVEN PRO MEDIUM" panose="02000000000000000000" pitchFamily="2" charset="0"/>
                <a:ea typeface="Roboto" pitchFamily="2" charset="0"/>
              </a:rPr>
              <a:t>I</a:t>
            </a:r>
            <a:r>
              <a:rPr kumimoji="0" lang="de-DE" sz="2000" b="1" i="0" u="none" strike="noStrike" kern="1200" cap="none" spc="0" normalizeH="0" baseline="0" noProof="0" dirty="0" err="1">
                <a:ln>
                  <a:noFill/>
                </a:ln>
                <a:solidFill>
                  <a:schemeClr val="bg1"/>
                </a:solidFill>
                <a:effectLst/>
                <a:uLnTx/>
                <a:uFillTx/>
                <a:latin typeface="MAVEN PRO MEDIUM" panose="02000000000000000000" pitchFamily="2" charset="0"/>
                <a:ea typeface="Roboto" pitchFamily="2" charset="0"/>
              </a:rPr>
              <a:t>nstagramm</a:t>
            </a:r>
            <a:r>
              <a:rPr kumimoji="0" lang="de-DE" sz="20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 / FB</a:t>
            </a:r>
          </a:p>
          <a:p>
            <a:pPr marL="342900" marR="0" lvl="0" indent="-342900" algn="l" defTabSz="5334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de-DE" sz="20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Aktionen</a:t>
            </a:r>
          </a:p>
        </p:txBody>
      </p:sp>
      <p:sp>
        <p:nvSpPr>
          <p:cNvPr id="19" name="Rechteck 18">
            <a:extLst>
              <a:ext uri="{FF2B5EF4-FFF2-40B4-BE49-F238E27FC236}">
                <a16:creationId xmlns:a16="http://schemas.microsoft.com/office/drawing/2014/main" id="{C5ED6637-3037-A754-1B5B-6593B7F70CC7}"/>
              </a:ext>
            </a:extLst>
          </p:cNvPr>
          <p:cNvSpPr/>
          <p:nvPr/>
        </p:nvSpPr>
        <p:spPr>
          <a:xfrm>
            <a:off x="5482875" y="5356881"/>
            <a:ext cx="3177053" cy="1364903"/>
          </a:xfrm>
          <a:prstGeom prst="rect">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err="1">
                <a:ln>
                  <a:noFill/>
                </a:ln>
                <a:solidFill>
                  <a:schemeClr val="bg1"/>
                </a:solidFill>
                <a:effectLst/>
                <a:uLnTx/>
                <a:uFillTx/>
                <a:latin typeface="Maven Pro Medium" panose="02000000000000000000" pitchFamily="2" charset="0"/>
                <a:ea typeface="Roboto" pitchFamily="2" charset="0"/>
              </a:rPr>
              <a:t>Asociatia</a:t>
            </a:r>
            <a:r>
              <a:rPr kumimoji="0" lang="de-DE" sz="2800" b="0"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 Mission Siret &amp; Controlling</a:t>
            </a:r>
          </a:p>
        </p:txBody>
      </p:sp>
      <p:sp>
        <p:nvSpPr>
          <p:cNvPr id="20" name="Rechteck 19">
            <a:extLst>
              <a:ext uri="{FF2B5EF4-FFF2-40B4-BE49-F238E27FC236}">
                <a16:creationId xmlns:a16="http://schemas.microsoft.com/office/drawing/2014/main" id="{D73EAC2E-DDB4-151C-378F-CF94FE224B7A}"/>
              </a:ext>
            </a:extLst>
          </p:cNvPr>
          <p:cNvSpPr/>
          <p:nvPr/>
        </p:nvSpPr>
        <p:spPr>
          <a:xfrm>
            <a:off x="9778891" y="5356881"/>
            <a:ext cx="3177053" cy="1356730"/>
          </a:xfrm>
          <a:prstGeom prst="rect">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Logistik</a:t>
            </a:r>
          </a:p>
        </p:txBody>
      </p:sp>
      <p:sp>
        <p:nvSpPr>
          <p:cNvPr id="21" name="Rechteck 20">
            <a:extLst>
              <a:ext uri="{FF2B5EF4-FFF2-40B4-BE49-F238E27FC236}">
                <a16:creationId xmlns:a16="http://schemas.microsoft.com/office/drawing/2014/main" id="{F804B8F7-00D2-D481-BFF4-32BA0F14AE3C}"/>
              </a:ext>
            </a:extLst>
          </p:cNvPr>
          <p:cNvSpPr/>
          <p:nvPr/>
        </p:nvSpPr>
        <p:spPr>
          <a:xfrm>
            <a:off x="19081232" y="5356881"/>
            <a:ext cx="3177053" cy="1332466"/>
          </a:xfrm>
          <a:prstGeom prst="rect">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Fundraising</a:t>
            </a:r>
          </a:p>
        </p:txBody>
      </p:sp>
      <p:sp>
        <p:nvSpPr>
          <p:cNvPr id="22" name="Rechteck 21">
            <a:extLst>
              <a:ext uri="{FF2B5EF4-FFF2-40B4-BE49-F238E27FC236}">
                <a16:creationId xmlns:a16="http://schemas.microsoft.com/office/drawing/2014/main" id="{11BF9D8E-8949-CBE3-085E-B0FE2E4A9D56}"/>
              </a:ext>
            </a:extLst>
          </p:cNvPr>
          <p:cNvSpPr/>
          <p:nvPr/>
        </p:nvSpPr>
        <p:spPr>
          <a:xfrm>
            <a:off x="4800463" y="3465495"/>
            <a:ext cx="3177053" cy="910214"/>
          </a:xfrm>
          <a:prstGeom prst="rect">
            <a:avLst/>
          </a:prstGeom>
          <a:solidFill>
            <a:schemeClr val="tx1"/>
          </a:solidFill>
          <a:ln>
            <a:solidFill>
              <a:srgbClr val="00B0F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Administration</a:t>
            </a:r>
          </a:p>
        </p:txBody>
      </p:sp>
      <p:sp>
        <p:nvSpPr>
          <p:cNvPr id="23" name="Textfeld 22">
            <a:extLst>
              <a:ext uri="{FF2B5EF4-FFF2-40B4-BE49-F238E27FC236}">
                <a16:creationId xmlns:a16="http://schemas.microsoft.com/office/drawing/2014/main" id="{0B0E9CC2-38E5-1B39-BE87-BAE3DED55FE5}"/>
              </a:ext>
            </a:extLst>
          </p:cNvPr>
          <p:cNvSpPr txBox="1"/>
          <p:nvPr/>
        </p:nvSpPr>
        <p:spPr>
          <a:xfrm>
            <a:off x="16498164" y="10364064"/>
            <a:ext cx="2532170" cy="472276"/>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ts val="300"/>
              </a:spcAft>
              <a:buClrTx/>
              <a:buSzTx/>
              <a:buFontTx/>
              <a:buNone/>
              <a:tabLst/>
              <a:defRPr/>
            </a:pPr>
            <a:r>
              <a:rPr kumimoji="0" lang="de-DE" sz="2000" b="1" i="1"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SOMMERFEST</a:t>
            </a:r>
          </a:p>
        </p:txBody>
      </p:sp>
      <p:sp>
        <p:nvSpPr>
          <p:cNvPr id="24" name="Textfeld 23">
            <a:extLst>
              <a:ext uri="{FF2B5EF4-FFF2-40B4-BE49-F238E27FC236}">
                <a16:creationId xmlns:a16="http://schemas.microsoft.com/office/drawing/2014/main" id="{251CB52D-422E-14EB-FAFB-922B76DF3329}"/>
              </a:ext>
            </a:extLst>
          </p:cNvPr>
          <p:cNvSpPr txBox="1"/>
          <p:nvPr/>
        </p:nvSpPr>
        <p:spPr>
          <a:xfrm>
            <a:off x="16498164" y="11080262"/>
            <a:ext cx="2532170" cy="472276"/>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ts val="300"/>
              </a:spcAft>
              <a:buClrTx/>
              <a:buSzTx/>
              <a:buFontTx/>
              <a:buNone/>
              <a:tabLst/>
              <a:defRPr/>
            </a:pPr>
            <a:r>
              <a:rPr kumimoji="0" lang="de-DE" sz="2000" b="1" i="1"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RALLYE</a:t>
            </a:r>
          </a:p>
        </p:txBody>
      </p:sp>
      <p:cxnSp>
        <p:nvCxnSpPr>
          <p:cNvPr id="25" name="Gewinkelte Verbindung 24">
            <a:extLst>
              <a:ext uri="{FF2B5EF4-FFF2-40B4-BE49-F238E27FC236}">
                <a16:creationId xmlns:a16="http://schemas.microsoft.com/office/drawing/2014/main" id="{36FEEB15-0201-3EFF-1C15-1BFA84D2EB5C}"/>
              </a:ext>
            </a:extLst>
          </p:cNvPr>
          <p:cNvCxnSpPr>
            <a:cxnSpLocks/>
            <a:stCxn id="6" idx="2"/>
            <a:endCxn id="7" idx="0"/>
          </p:cNvCxnSpPr>
          <p:nvPr/>
        </p:nvCxnSpPr>
        <p:spPr>
          <a:xfrm rot="5400000">
            <a:off x="6989819" y="328764"/>
            <a:ext cx="1241590" cy="8814647"/>
          </a:xfrm>
          <a:prstGeom prst="bentConnector3">
            <a:avLst>
              <a:gd name="adj1" fmla="val 50000"/>
            </a:avLst>
          </a:prstGeom>
          <a:ln/>
        </p:spPr>
        <p:style>
          <a:lnRef idx="2">
            <a:schemeClr val="dk1"/>
          </a:lnRef>
          <a:fillRef idx="0">
            <a:schemeClr val="dk1"/>
          </a:fillRef>
          <a:effectRef idx="1">
            <a:schemeClr val="dk1"/>
          </a:effectRef>
          <a:fontRef idx="minor">
            <a:schemeClr val="tx1"/>
          </a:fontRef>
        </p:style>
      </p:cxnSp>
      <p:cxnSp>
        <p:nvCxnSpPr>
          <p:cNvPr id="26" name="Gewinkelte Verbindung 25">
            <a:extLst>
              <a:ext uri="{FF2B5EF4-FFF2-40B4-BE49-F238E27FC236}">
                <a16:creationId xmlns:a16="http://schemas.microsoft.com/office/drawing/2014/main" id="{F6FEEC02-E4B8-D695-EBBC-9FF3B5CA859F}"/>
              </a:ext>
            </a:extLst>
          </p:cNvPr>
          <p:cNvCxnSpPr>
            <a:cxnSpLocks/>
            <a:stCxn id="6" idx="2"/>
            <a:endCxn id="19" idx="0"/>
          </p:cNvCxnSpPr>
          <p:nvPr/>
        </p:nvCxnSpPr>
        <p:spPr>
          <a:xfrm rot="5400000">
            <a:off x="8923874" y="2262819"/>
            <a:ext cx="1241590" cy="4946535"/>
          </a:xfrm>
          <a:prstGeom prst="bentConnector3">
            <a:avLst>
              <a:gd name="adj1" fmla="val 50000"/>
            </a:avLst>
          </a:prstGeom>
          <a:ln/>
        </p:spPr>
        <p:style>
          <a:lnRef idx="2">
            <a:schemeClr val="dk1"/>
          </a:lnRef>
          <a:fillRef idx="0">
            <a:schemeClr val="dk1"/>
          </a:fillRef>
          <a:effectRef idx="1">
            <a:schemeClr val="dk1"/>
          </a:effectRef>
          <a:fontRef idx="minor">
            <a:schemeClr val="tx1"/>
          </a:fontRef>
        </p:style>
      </p:cxnSp>
      <p:cxnSp>
        <p:nvCxnSpPr>
          <p:cNvPr id="27" name="Gewinkelte Verbindung 26">
            <a:extLst>
              <a:ext uri="{FF2B5EF4-FFF2-40B4-BE49-F238E27FC236}">
                <a16:creationId xmlns:a16="http://schemas.microsoft.com/office/drawing/2014/main" id="{E6F34903-DBF3-F2E5-7ADA-FD54F81880D0}"/>
              </a:ext>
            </a:extLst>
          </p:cNvPr>
          <p:cNvCxnSpPr>
            <a:cxnSpLocks/>
            <a:stCxn id="6" idx="2"/>
            <a:endCxn id="20" idx="0"/>
          </p:cNvCxnSpPr>
          <p:nvPr/>
        </p:nvCxnSpPr>
        <p:spPr>
          <a:xfrm rot="5400000">
            <a:off x="11071882" y="4410827"/>
            <a:ext cx="1241590" cy="650519"/>
          </a:xfrm>
          <a:prstGeom prst="bentConnector3">
            <a:avLst>
              <a:gd name="adj1" fmla="val 50000"/>
            </a:avLst>
          </a:prstGeom>
          <a:ln/>
        </p:spPr>
        <p:style>
          <a:lnRef idx="2">
            <a:schemeClr val="dk1"/>
          </a:lnRef>
          <a:fillRef idx="0">
            <a:schemeClr val="dk1"/>
          </a:fillRef>
          <a:effectRef idx="1">
            <a:schemeClr val="dk1"/>
          </a:effectRef>
          <a:fontRef idx="minor">
            <a:schemeClr val="tx1"/>
          </a:fontRef>
        </p:style>
      </p:cxnSp>
      <p:cxnSp>
        <p:nvCxnSpPr>
          <p:cNvPr id="28" name="Gewinkelte Verbindung 27">
            <a:extLst>
              <a:ext uri="{FF2B5EF4-FFF2-40B4-BE49-F238E27FC236}">
                <a16:creationId xmlns:a16="http://schemas.microsoft.com/office/drawing/2014/main" id="{AC037A8D-37AA-FE36-4C05-C91630AFAF1C}"/>
              </a:ext>
            </a:extLst>
          </p:cNvPr>
          <p:cNvCxnSpPr>
            <a:cxnSpLocks/>
            <a:stCxn id="20" idx="2"/>
            <a:endCxn id="11" idx="0"/>
          </p:cNvCxnSpPr>
          <p:nvPr/>
        </p:nvCxnSpPr>
        <p:spPr>
          <a:xfrm rot="16200000" flipH="1">
            <a:off x="11690179" y="6390848"/>
            <a:ext cx="978317" cy="1623839"/>
          </a:xfrm>
          <a:prstGeom prst="bentConnector3">
            <a:avLst>
              <a:gd name="adj1" fmla="val 50000"/>
            </a:avLst>
          </a:prstGeom>
          <a:ln/>
        </p:spPr>
        <p:style>
          <a:lnRef idx="2">
            <a:schemeClr val="dk1"/>
          </a:lnRef>
          <a:fillRef idx="0">
            <a:schemeClr val="dk1"/>
          </a:fillRef>
          <a:effectRef idx="1">
            <a:schemeClr val="dk1"/>
          </a:effectRef>
          <a:fontRef idx="minor">
            <a:schemeClr val="tx1"/>
          </a:fontRef>
        </p:style>
      </p:cxnSp>
      <p:cxnSp>
        <p:nvCxnSpPr>
          <p:cNvPr id="29" name="Gewinkelte Verbindung 28">
            <a:extLst>
              <a:ext uri="{FF2B5EF4-FFF2-40B4-BE49-F238E27FC236}">
                <a16:creationId xmlns:a16="http://schemas.microsoft.com/office/drawing/2014/main" id="{6F66B4D1-3F33-C37B-8ACF-914B4368C19E}"/>
              </a:ext>
            </a:extLst>
          </p:cNvPr>
          <p:cNvCxnSpPr>
            <a:cxnSpLocks/>
            <a:stCxn id="20" idx="2"/>
            <a:endCxn id="10" idx="0"/>
          </p:cNvCxnSpPr>
          <p:nvPr/>
        </p:nvCxnSpPr>
        <p:spPr>
          <a:xfrm rot="5400000">
            <a:off x="10025991" y="6350499"/>
            <a:ext cx="978317" cy="1704539"/>
          </a:xfrm>
          <a:prstGeom prst="bentConnector3">
            <a:avLst>
              <a:gd name="adj1" fmla="val 50000"/>
            </a:avLst>
          </a:prstGeom>
          <a:ln/>
        </p:spPr>
        <p:style>
          <a:lnRef idx="2">
            <a:schemeClr val="dk1"/>
          </a:lnRef>
          <a:fillRef idx="0">
            <a:schemeClr val="dk1"/>
          </a:fillRef>
          <a:effectRef idx="1">
            <a:schemeClr val="dk1"/>
          </a:effectRef>
          <a:fontRef idx="minor">
            <a:schemeClr val="tx1"/>
          </a:fontRef>
        </p:style>
      </p:cxnSp>
      <p:cxnSp>
        <p:nvCxnSpPr>
          <p:cNvPr id="30" name="Gewinkelte Verbindung 29">
            <a:extLst>
              <a:ext uri="{FF2B5EF4-FFF2-40B4-BE49-F238E27FC236}">
                <a16:creationId xmlns:a16="http://schemas.microsoft.com/office/drawing/2014/main" id="{A5A5512A-8C82-55D1-5A8B-7407E333363C}"/>
              </a:ext>
            </a:extLst>
          </p:cNvPr>
          <p:cNvCxnSpPr>
            <a:cxnSpLocks/>
            <a:stCxn id="19" idx="2"/>
            <a:endCxn id="12" idx="0"/>
          </p:cNvCxnSpPr>
          <p:nvPr/>
        </p:nvCxnSpPr>
        <p:spPr>
          <a:xfrm rot="5400000">
            <a:off x="6099298" y="6719826"/>
            <a:ext cx="970146" cy="974061"/>
          </a:xfrm>
          <a:prstGeom prst="bentConnector3">
            <a:avLst>
              <a:gd name="adj1" fmla="val 50000"/>
            </a:avLst>
          </a:prstGeom>
          <a:ln/>
        </p:spPr>
        <p:style>
          <a:lnRef idx="2">
            <a:schemeClr val="dk1"/>
          </a:lnRef>
          <a:fillRef idx="0">
            <a:schemeClr val="dk1"/>
          </a:fillRef>
          <a:effectRef idx="1">
            <a:schemeClr val="dk1"/>
          </a:effectRef>
          <a:fontRef idx="minor">
            <a:schemeClr val="tx1"/>
          </a:fontRef>
        </p:style>
      </p:cxnSp>
      <p:cxnSp>
        <p:nvCxnSpPr>
          <p:cNvPr id="31" name="Gewinkelte Verbindung 30">
            <a:extLst>
              <a:ext uri="{FF2B5EF4-FFF2-40B4-BE49-F238E27FC236}">
                <a16:creationId xmlns:a16="http://schemas.microsoft.com/office/drawing/2014/main" id="{EF91B5B8-D782-F7FD-A89F-5830821FD347}"/>
              </a:ext>
            </a:extLst>
          </p:cNvPr>
          <p:cNvCxnSpPr>
            <a:cxnSpLocks/>
            <a:stCxn id="7" idx="2"/>
            <a:endCxn id="8" idx="0"/>
          </p:cNvCxnSpPr>
          <p:nvPr/>
        </p:nvCxnSpPr>
        <p:spPr>
          <a:xfrm rot="5400000">
            <a:off x="2418043" y="6906682"/>
            <a:ext cx="970146" cy="600350"/>
          </a:xfrm>
          <a:prstGeom prst="bentConnector3">
            <a:avLst>
              <a:gd name="adj1" fmla="val 50000"/>
            </a:avLst>
          </a:prstGeom>
          <a:ln/>
        </p:spPr>
        <p:style>
          <a:lnRef idx="2">
            <a:schemeClr val="dk1"/>
          </a:lnRef>
          <a:fillRef idx="0">
            <a:schemeClr val="dk1"/>
          </a:fillRef>
          <a:effectRef idx="1">
            <a:schemeClr val="dk1"/>
          </a:effectRef>
          <a:fontRef idx="minor">
            <a:schemeClr val="tx1"/>
          </a:fontRef>
        </p:style>
      </p:cxnSp>
      <p:cxnSp>
        <p:nvCxnSpPr>
          <p:cNvPr id="32" name="Gewinkelte Verbindung 31">
            <a:extLst>
              <a:ext uri="{FF2B5EF4-FFF2-40B4-BE49-F238E27FC236}">
                <a16:creationId xmlns:a16="http://schemas.microsoft.com/office/drawing/2014/main" id="{FCED9549-87E5-096D-4125-31AB1F186B81}"/>
              </a:ext>
            </a:extLst>
          </p:cNvPr>
          <p:cNvCxnSpPr>
            <a:cxnSpLocks/>
            <a:stCxn id="21" idx="2"/>
            <a:endCxn id="9" idx="0"/>
          </p:cNvCxnSpPr>
          <p:nvPr/>
        </p:nvCxnSpPr>
        <p:spPr>
          <a:xfrm rot="16200000" flipH="1">
            <a:off x="20189433" y="7169672"/>
            <a:ext cx="969429" cy="8778"/>
          </a:xfrm>
          <a:prstGeom prst="bentConnector3">
            <a:avLst>
              <a:gd name="adj1" fmla="val 50000"/>
            </a:avLst>
          </a:prstGeom>
          <a:ln/>
        </p:spPr>
        <p:style>
          <a:lnRef idx="2">
            <a:schemeClr val="dk1"/>
          </a:lnRef>
          <a:fillRef idx="0">
            <a:schemeClr val="dk1"/>
          </a:fillRef>
          <a:effectRef idx="1">
            <a:schemeClr val="dk1"/>
          </a:effectRef>
          <a:fontRef idx="minor">
            <a:schemeClr val="tx1"/>
          </a:fontRef>
        </p:style>
      </p:cxnSp>
      <p:sp>
        <p:nvSpPr>
          <p:cNvPr id="33" name="Textfeld 32">
            <a:extLst>
              <a:ext uri="{FF2B5EF4-FFF2-40B4-BE49-F238E27FC236}">
                <a16:creationId xmlns:a16="http://schemas.microsoft.com/office/drawing/2014/main" id="{BA231494-CCDD-62A3-D3C7-4888ADBD8F65}"/>
              </a:ext>
            </a:extLst>
          </p:cNvPr>
          <p:cNvSpPr txBox="1"/>
          <p:nvPr/>
        </p:nvSpPr>
        <p:spPr>
          <a:xfrm>
            <a:off x="13595181" y="10364064"/>
            <a:ext cx="2532170" cy="472276"/>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ts val="300"/>
              </a:spcAft>
              <a:buClrTx/>
              <a:buSzTx/>
              <a:buFontTx/>
              <a:buNone/>
              <a:tabLst/>
              <a:defRPr/>
            </a:pPr>
            <a:r>
              <a:rPr kumimoji="0" lang="de-DE" sz="2000" b="1" i="1"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WEIHNACHTEN</a:t>
            </a:r>
          </a:p>
        </p:txBody>
      </p:sp>
      <p:cxnSp>
        <p:nvCxnSpPr>
          <p:cNvPr id="34" name="Gewinkelte Verbindung 33">
            <a:extLst>
              <a:ext uri="{FF2B5EF4-FFF2-40B4-BE49-F238E27FC236}">
                <a16:creationId xmlns:a16="http://schemas.microsoft.com/office/drawing/2014/main" id="{BCD99816-4F41-5118-37E1-9BB89B420771}"/>
              </a:ext>
            </a:extLst>
          </p:cNvPr>
          <p:cNvCxnSpPr>
            <a:cxnSpLocks/>
            <a:stCxn id="18" idx="2"/>
            <a:endCxn id="33" idx="0"/>
          </p:cNvCxnSpPr>
          <p:nvPr/>
        </p:nvCxnSpPr>
        <p:spPr>
          <a:xfrm rot="5400000">
            <a:off x="15523861" y="8952158"/>
            <a:ext cx="749312" cy="2074501"/>
          </a:xfrm>
          <a:prstGeom prst="bentConnector3">
            <a:avLst>
              <a:gd name="adj1" fmla="val 50000"/>
            </a:avLst>
          </a:prstGeom>
          <a:ln>
            <a:prstDash val="dash"/>
          </a:ln>
        </p:spPr>
        <p:style>
          <a:lnRef idx="2">
            <a:schemeClr val="dk1"/>
          </a:lnRef>
          <a:fillRef idx="0">
            <a:schemeClr val="dk1"/>
          </a:fillRef>
          <a:effectRef idx="1">
            <a:schemeClr val="dk1"/>
          </a:effectRef>
          <a:fontRef idx="minor">
            <a:schemeClr val="tx1"/>
          </a:fontRef>
        </p:style>
      </p:cxnSp>
      <p:sp>
        <p:nvSpPr>
          <p:cNvPr id="35" name="Rechteck 34">
            <a:extLst>
              <a:ext uri="{FF2B5EF4-FFF2-40B4-BE49-F238E27FC236}">
                <a16:creationId xmlns:a16="http://schemas.microsoft.com/office/drawing/2014/main" id="{D3CE3BC9-AFBF-0A5F-B438-18D562F77EEF}"/>
              </a:ext>
            </a:extLst>
          </p:cNvPr>
          <p:cNvSpPr/>
          <p:nvPr/>
        </p:nvSpPr>
        <p:spPr>
          <a:xfrm>
            <a:off x="17098730" y="3320326"/>
            <a:ext cx="5445618" cy="794964"/>
          </a:xfrm>
          <a:prstGeom prst="rect">
            <a:avLst/>
          </a:prstGeom>
          <a:solidFill>
            <a:schemeClr val="tx1"/>
          </a:solidFill>
          <a:ln>
            <a:solidFill>
              <a:srgbClr val="00B0F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Beirat Fundraising</a:t>
            </a:r>
          </a:p>
        </p:txBody>
      </p:sp>
      <p:cxnSp>
        <p:nvCxnSpPr>
          <p:cNvPr id="36" name="Gewinkelte Verbindung 35">
            <a:extLst>
              <a:ext uri="{FF2B5EF4-FFF2-40B4-BE49-F238E27FC236}">
                <a16:creationId xmlns:a16="http://schemas.microsoft.com/office/drawing/2014/main" id="{FA3147DD-66AB-90B2-DE36-D5FC8746866B}"/>
              </a:ext>
            </a:extLst>
          </p:cNvPr>
          <p:cNvCxnSpPr>
            <a:cxnSpLocks/>
            <a:stCxn id="35" idx="2"/>
            <a:endCxn id="21" idx="0"/>
          </p:cNvCxnSpPr>
          <p:nvPr/>
        </p:nvCxnSpPr>
        <p:spPr>
          <a:xfrm rot="16200000" flipH="1">
            <a:off x="19624853" y="4311973"/>
            <a:ext cx="1241592" cy="848220"/>
          </a:xfrm>
          <a:prstGeom prst="bentConnector3">
            <a:avLst>
              <a:gd name="adj1" fmla="val 50000"/>
            </a:avLst>
          </a:prstGeom>
          <a:ln/>
        </p:spPr>
        <p:style>
          <a:lnRef idx="2">
            <a:schemeClr val="dk1"/>
          </a:lnRef>
          <a:fillRef idx="0">
            <a:schemeClr val="dk1"/>
          </a:fillRef>
          <a:effectRef idx="1">
            <a:schemeClr val="dk1"/>
          </a:effectRef>
          <a:fontRef idx="minor">
            <a:schemeClr val="tx1"/>
          </a:fontRef>
        </p:style>
      </p:cxnSp>
      <p:cxnSp>
        <p:nvCxnSpPr>
          <p:cNvPr id="37" name="Gewinkelte Verbindung 36">
            <a:extLst>
              <a:ext uri="{FF2B5EF4-FFF2-40B4-BE49-F238E27FC236}">
                <a16:creationId xmlns:a16="http://schemas.microsoft.com/office/drawing/2014/main" id="{012EE70D-8A49-CFA1-970B-6AE1D4BE2CAE}"/>
              </a:ext>
            </a:extLst>
          </p:cNvPr>
          <p:cNvCxnSpPr>
            <a:cxnSpLocks/>
            <a:stCxn id="16" idx="1"/>
            <a:endCxn id="6" idx="3"/>
          </p:cNvCxnSpPr>
          <p:nvPr/>
        </p:nvCxnSpPr>
        <p:spPr>
          <a:xfrm rot="10800000" flipV="1">
            <a:off x="14776052" y="2382040"/>
            <a:ext cx="2322678" cy="809411"/>
          </a:xfrm>
          <a:prstGeom prst="bentConnector3">
            <a:avLst>
              <a:gd name="adj1" fmla="val 50000"/>
            </a:avLst>
          </a:prstGeom>
          <a:ln/>
        </p:spPr>
        <p:style>
          <a:lnRef idx="2">
            <a:schemeClr val="dk1"/>
          </a:lnRef>
          <a:fillRef idx="0">
            <a:schemeClr val="dk1"/>
          </a:fillRef>
          <a:effectRef idx="1">
            <a:schemeClr val="dk1"/>
          </a:effectRef>
          <a:fontRef idx="minor">
            <a:schemeClr val="tx1"/>
          </a:fontRef>
        </p:style>
      </p:cxnSp>
      <p:cxnSp>
        <p:nvCxnSpPr>
          <p:cNvPr id="38" name="Gewinkelte Verbindung 37">
            <a:extLst>
              <a:ext uri="{FF2B5EF4-FFF2-40B4-BE49-F238E27FC236}">
                <a16:creationId xmlns:a16="http://schemas.microsoft.com/office/drawing/2014/main" id="{481999F2-235B-764C-396E-F0DA68CDB806}"/>
              </a:ext>
            </a:extLst>
          </p:cNvPr>
          <p:cNvCxnSpPr>
            <a:cxnSpLocks/>
            <a:stCxn id="35" idx="1"/>
            <a:endCxn id="6" idx="3"/>
          </p:cNvCxnSpPr>
          <p:nvPr/>
        </p:nvCxnSpPr>
        <p:spPr>
          <a:xfrm rot="10800000">
            <a:off x="14776052" y="3191452"/>
            <a:ext cx="2322678" cy="526357"/>
          </a:xfrm>
          <a:prstGeom prst="bentConnector3">
            <a:avLst>
              <a:gd name="adj1" fmla="val 50000"/>
            </a:avLst>
          </a:prstGeom>
          <a:ln/>
        </p:spPr>
        <p:style>
          <a:lnRef idx="2">
            <a:schemeClr val="dk1"/>
          </a:lnRef>
          <a:fillRef idx="0">
            <a:schemeClr val="dk1"/>
          </a:fillRef>
          <a:effectRef idx="1">
            <a:schemeClr val="dk1"/>
          </a:effectRef>
          <a:fontRef idx="minor">
            <a:schemeClr val="tx1"/>
          </a:fontRef>
        </p:style>
      </p:cxnSp>
      <p:sp>
        <p:nvSpPr>
          <p:cNvPr id="39" name="Textfeld 38">
            <a:extLst>
              <a:ext uri="{FF2B5EF4-FFF2-40B4-BE49-F238E27FC236}">
                <a16:creationId xmlns:a16="http://schemas.microsoft.com/office/drawing/2014/main" id="{95A699E8-1678-F31E-3629-20C6BB9CE4FD}"/>
              </a:ext>
            </a:extLst>
          </p:cNvPr>
          <p:cNvSpPr txBox="1"/>
          <p:nvPr/>
        </p:nvSpPr>
        <p:spPr>
          <a:xfrm>
            <a:off x="4906031" y="12219874"/>
            <a:ext cx="13911025" cy="78297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ts val="300"/>
              </a:spcAft>
              <a:buClrTx/>
              <a:buSzTx/>
              <a:buFontTx/>
              <a:buNone/>
              <a:tabLst/>
              <a:defRPr/>
            </a:pPr>
            <a:r>
              <a:rPr kumimoji="0" lang="de-DE" sz="2800" b="1"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&gt; 620 FREIWILLIGE in SIRET seit 19. März 2022</a:t>
            </a:r>
          </a:p>
        </p:txBody>
      </p:sp>
      <p:sp>
        <p:nvSpPr>
          <p:cNvPr id="40" name="Textfeld 39">
            <a:extLst>
              <a:ext uri="{FF2B5EF4-FFF2-40B4-BE49-F238E27FC236}">
                <a16:creationId xmlns:a16="http://schemas.microsoft.com/office/drawing/2014/main" id="{7138273D-B2C5-CC03-673D-6646B95D9C9C}"/>
              </a:ext>
            </a:extLst>
          </p:cNvPr>
          <p:cNvSpPr txBox="1"/>
          <p:nvPr/>
        </p:nvSpPr>
        <p:spPr>
          <a:xfrm>
            <a:off x="5632294" y="4160768"/>
            <a:ext cx="2532170" cy="472276"/>
          </a:xfrm>
          <a:prstGeom prst="rect">
            <a:avLst/>
          </a:prstGeom>
          <a:solidFill>
            <a:schemeClr val="tx1"/>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ts val="300"/>
              </a:spcAft>
              <a:buClrTx/>
              <a:buSzTx/>
              <a:buFontTx/>
              <a:buNone/>
              <a:tabLst/>
              <a:defRPr/>
            </a:pPr>
            <a:r>
              <a:rPr kumimoji="0" lang="de-DE" sz="1200" b="1" i="1" u="none" strike="noStrike" kern="1200" cap="none" spc="0" normalizeH="0" baseline="0" noProof="0" dirty="0" err="1">
                <a:ln>
                  <a:noFill/>
                </a:ln>
                <a:solidFill>
                  <a:schemeClr val="bg1"/>
                </a:solidFill>
                <a:effectLst/>
                <a:uLnTx/>
                <a:uFillTx/>
                <a:latin typeface="MAVEN PRO MEDIUM" panose="02000000000000000000" pitchFamily="2" charset="0"/>
                <a:ea typeface="Roboto" pitchFamily="2" charset="0"/>
              </a:rPr>
              <a:t>FSJ‘lerin</a:t>
            </a:r>
            <a:endParaRPr kumimoji="0" lang="de-DE" sz="1200" b="1" i="1"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endParaRPr>
          </a:p>
        </p:txBody>
      </p:sp>
      <p:sp>
        <p:nvSpPr>
          <p:cNvPr id="41" name="Textfeld 40">
            <a:extLst>
              <a:ext uri="{FF2B5EF4-FFF2-40B4-BE49-F238E27FC236}">
                <a16:creationId xmlns:a16="http://schemas.microsoft.com/office/drawing/2014/main" id="{14AB8158-88B1-6AD9-7424-71D5573E8E67}"/>
              </a:ext>
            </a:extLst>
          </p:cNvPr>
          <p:cNvSpPr txBox="1"/>
          <p:nvPr/>
        </p:nvSpPr>
        <p:spPr>
          <a:xfrm>
            <a:off x="10926565" y="10364064"/>
            <a:ext cx="2532170" cy="472276"/>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ts val="300"/>
              </a:spcAft>
              <a:buClrTx/>
              <a:buSzTx/>
              <a:buFontTx/>
              <a:buNone/>
              <a:tabLst/>
              <a:defRPr/>
            </a:pPr>
            <a:r>
              <a:rPr kumimoji="0" lang="de-DE" sz="2000" b="1" i="1"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PROJEKTE…</a:t>
            </a:r>
          </a:p>
        </p:txBody>
      </p:sp>
      <p:cxnSp>
        <p:nvCxnSpPr>
          <p:cNvPr id="42" name="Gewinkelte Verbindung 41">
            <a:extLst>
              <a:ext uri="{FF2B5EF4-FFF2-40B4-BE49-F238E27FC236}">
                <a16:creationId xmlns:a16="http://schemas.microsoft.com/office/drawing/2014/main" id="{334349D7-0734-73F9-8488-23BB41883AFD}"/>
              </a:ext>
            </a:extLst>
          </p:cNvPr>
          <p:cNvCxnSpPr>
            <a:cxnSpLocks/>
            <a:stCxn id="45" idx="0"/>
            <a:endCxn id="12" idx="0"/>
          </p:cNvCxnSpPr>
          <p:nvPr/>
        </p:nvCxnSpPr>
        <p:spPr>
          <a:xfrm rot="16200000" flipH="1">
            <a:off x="4717564" y="6312151"/>
            <a:ext cx="971981" cy="1787576"/>
          </a:xfrm>
          <a:prstGeom prst="bentConnector3">
            <a:avLst>
              <a:gd name="adj1" fmla="val 50000"/>
            </a:avLst>
          </a:prstGeom>
          <a:ln/>
        </p:spPr>
        <p:style>
          <a:lnRef idx="2">
            <a:schemeClr val="dk1"/>
          </a:lnRef>
          <a:fillRef idx="0">
            <a:schemeClr val="dk1"/>
          </a:fillRef>
          <a:effectRef idx="1">
            <a:schemeClr val="dk1"/>
          </a:effectRef>
          <a:fontRef idx="minor">
            <a:schemeClr val="tx1"/>
          </a:fontRef>
        </p:style>
      </p:cxnSp>
      <p:sp>
        <p:nvSpPr>
          <p:cNvPr id="43" name="Rechteck 42">
            <a:extLst>
              <a:ext uri="{FF2B5EF4-FFF2-40B4-BE49-F238E27FC236}">
                <a16:creationId xmlns:a16="http://schemas.microsoft.com/office/drawing/2014/main" id="{72EC11D1-0795-C1E3-D735-9A037B566ED6}"/>
              </a:ext>
            </a:extLst>
          </p:cNvPr>
          <p:cNvSpPr/>
          <p:nvPr/>
        </p:nvSpPr>
        <p:spPr>
          <a:xfrm>
            <a:off x="15338996" y="5323071"/>
            <a:ext cx="3177053" cy="1332466"/>
          </a:xfrm>
          <a:prstGeom prst="rect">
            <a:avLst/>
          </a:prstGeom>
          <a:solidFill>
            <a:schemeClr val="tx1"/>
          </a:solidFill>
          <a:ln>
            <a:solidFill>
              <a:srgbClr val="00B0F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chemeClr val="bg1"/>
                </a:solidFill>
                <a:effectLst/>
                <a:uLnTx/>
                <a:uFillTx/>
                <a:latin typeface="Maven Pro Medium" panose="02000000000000000000" pitchFamily="2" charset="0"/>
                <a:ea typeface="Roboto" pitchFamily="2" charset="0"/>
              </a:rPr>
              <a:t>Kommunikation</a:t>
            </a:r>
          </a:p>
        </p:txBody>
      </p:sp>
      <p:cxnSp>
        <p:nvCxnSpPr>
          <p:cNvPr id="44" name="Gewinkelte Verbindung 43">
            <a:extLst>
              <a:ext uri="{FF2B5EF4-FFF2-40B4-BE49-F238E27FC236}">
                <a16:creationId xmlns:a16="http://schemas.microsoft.com/office/drawing/2014/main" id="{85CAD313-BEAD-A846-E4CE-717B78385163}"/>
              </a:ext>
            </a:extLst>
          </p:cNvPr>
          <p:cNvCxnSpPr>
            <a:cxnSpLocks/>
            <a:stCxn id="43" idx="2"/>
            <a:endCxn id="18" idx="0"/>
          </p:cNvCxnSpPr>
          <p:nvPr/>
        </p:nvCxnSpPr>
        <p:spPr>
          <a:xfrm rot="16200000" flipH="1">
            <a:off x="16630192" y="6952868"/>
            <a:ext cx="602907" cy="8244"/>
          </a:xfrm>
          <a:prstGeom prst="bentConnector3">
            <a:avLst>
              <a:gd name="adj1" fmla="val 50000"/>
            </a:avLst>
          </a:prstGeom>
          <a:ln/>
        </p:spPr>
        <p:style>
          <a:lnRef idx="2">
            <a:schemeClr val="dk1"/>
          </a:lnRef>
          <a:fillRef idx="0">
            <a:schemeClr val="dk1"/>
          </a:fillRef>
          <a:effectRef idx="1">
            <a:schemeClr val="dk1"/>
          </a:effectRef>
          <a:fontRef idx="minor">
            <a:schemeClr val="tx1"/>
          </a:fontRef>
        </p:style>
      </p:cxnSp>
      <p:sp>
        <p:nvSpPr>
          <p:cNvPr id="45" name="Rechteck 44">
            <a:extLst>
              <a:ext uri="{FF2B5EF4-FFF2-40B4-BE49-F238E27FC236}">
                <a16:creationId xmlns:a16="http://schemas.microsoft.com/office/drawing/2014/main" id="{26656BE9-9215-8B22-FD22-F4812FE83D1C}"/>
              </a:ext>
            </a:extLst>
          </p:cNvPr>
          <p:cNvSpPr/>
          <p:nvPr/>
        </p:nvSpPr>
        <p:spPr>
          <a:xfrm flipV="1">
            <a:off x="4213681" y="6538813"/>
            <a:ext cx="192166" cy="181136"/>
          </a:xfrm>
          <a:prstGeom prst="rect">
            <a:avLst/>
          </a:prstGeom>
          <a:ln>
            <a:noFill/>
          </a:ln>
        </p:spPr>
        <p:style>
          <a:lnRef idx="2">
            <a:schemeClr val="dk1"/>
          </a:lnRef>
          <a:fillRef idx="0">
            <a:schemeClr val="dk1"/>
          </a:fillRef>
          <a:effectRef idx="1">
            <a:schemeClr val="dk1"/>
          </a:effectRef>
          <a:fontRef idx="minor">
            <a:schemeClr val="tx1"/>
          </a:fontRef>
        </p:style>
        <p:txBody>
          <a:bodyPr rtlCol="0" anchor="ctr"/>
          <a:lstStyle/>
          <a:p>
            <a:pPr algn="ctr"/>
            <a:endParaRPr lang="de-DE">
              <a:latin typeface="Maven Pro Medium" panose="02000000000000000000" pitchFamily="2" charset="0"/>
            </a:endParaRPr>
          </a:p>
        </p:txBody>
      </p:sp>
      <p:cxnSp>
        <p:nvCxnSpPr>
          <p:cNvPr id="46" name="Gewinkelte Verbindung 45">
            <a:extLst>
              <a:ext uri="{FF2B5EF4-FFF2-40B4-BE49-F238E27FC236}">
                <a16:creationId xmlns:a16="http://schemas.microsoft.com/office/drawing/2014/main" id="{7C0668C0-FC5C-AF47-BCBB-2BE6923FE992}"/>
              </a:ext>
            </a:extLst>
          </p:cNvPr>
          <p:cNvCxnSpPr>
            <a:cxnSpLocks/>
            <a:stCxn id="6" idx="1"/>
            <a:endCxn id="22" idx="3"/>
          </p:cNvCxnSpPr>
          <p:nvPr/>
        </p:nvCxnSpPr>
        <p:spPr>
          <a:xfrm rot="10800000" flipV="1">
            <a:off x="7977516" y="3191448"/>
            <a:ext cx="1282303" cy="729153"/>
          </a:xfrm>
          <a:prstGeom prst="bentConnector3">
            <a:avLst>
              <a:gd name="adj1" fmla="val 50000"/>
            </a:avLst>
          </a:prstGeom>
          <a:ln/>
        </p:spPr>
        <p:style>
          <a:lnRef idx="2">
            <a:schemeClr val="dk1"/>
          </a:lnRef>
          <a:fillRef idx="0">
            <a:schemeClr val="dk1"/>
          </a:fillRef>
          <a:effectRef idx="1">
            <a:schemeClr val="dk1"/>
          </a:effectRef>
          <a:fontRef idx="minor">
            <a:schemeClr val="tx1"/>
          </a:fontRef>
        </p:style>
      </p:cxnSp>
      <p:cxnSp>
        <p:nvCxnSpPr>
          <p:cNvPr id="47" name="Gewinkelte Verbindung 46">
            <a:extLst>
              <a:ext uri="{FF2B5EF4-FFF2-40B4-BE49-F238E27FC236}">
                <a16:creationId xmlns:a16="http://schemas.microsoft.com/office/drawing/2014/main" id="{B14D43F1-5A3C-6DA1-2FAE-78EB4F7EBF3A}"/>
              </a:ext>
            </a:extLst>
          </p:cNvPr>
          <p:cNvCxnSpPr>
            <a:cxnSpLocks/>
            <a:stCxn id="6" idx="2"/>
            <a:endCxn id="43" idx="0"/>
          </p:cNvCxnSpPr>
          <p:nvPr/>
        </p:nvCxnSpPr>
        <p:spPr>
          <a:xfrm rot="16200000" flipH="1">
            <a:off x="13868840" y="2264388"/>
            <a:ext cx="1207780" cy="4909586"/>
          </a:xfrm>
          <a:prstGeom prst="bentConnector3">
            <a:avLst>
              <a:gd name="adj1" fmla="val 50000"/>
            </a:avLst>
          </a:prstGeom>
          <a:ln/>
        </p:spPr>
        <p:style>
          <a:lnRef idx="2">
            <a:schemeClr val="dk1"/>
          </a:lnRef>
          <a:fillRef idx="0">
            <a:schemeClr val="dk1"/>
          </a:fillRef>
          <a:effectRef idx="1">
            <a:schemeClr val="dk1"/>
          </a:effectRef>
          <a:fontRef idx="minor">
            <a:schemeClr val="tx1"/>
          </a:fontRef>
        </p:style>
      </p:cxnSp>
      <p:cxnSp>
        <p:nvCxnSpPr>
          <p:cNvPr id="48" name="Gewinkelte Verbindung 47">
            <a:extLst>
              <a:ext uri="{FF2B5EF4-FFF2-40B4-BE49-F238E27FC236}">
                <a16:creationId xmlns:a16="http://schemas.microsoft.com/office/drawing/2014/main" id="{E1569ED2-DEB8-3733-FDF3-836DC5A5A67C}"/>
              </a:ext>
            </a:extLst>
          </p:cNvPr>
          <p:cNvCxnSpPr>
            <a:cxnSpLocks/>
            <a:stCxn id="18" idx="2"/>
            <a:endCxn id="23" idx="0"/>
          </p:cNvCxnSpPr>
          <p:nvPr/>
        </p:nvCxnSpPr>
        <p:spPr>
          <a:xfrm rot="16200000" flipH="1">
            <a:off x="16975352" y="9575167"/>
            <a:ext cx="749312" cy="828482"/>
          </a:xfrm>
          <a:prstGeom prst="bentConnector3">
            <a:avLst>
              <a:gd name="adj1" fmla="val 50000"/>
            </a:avLst>
          </a:prstGeom>
          <a:ln>
            <a:prstDash val="dash"/>
          </a:ln>
        </p:spPr>
        <p:style>
          <a:lnRef idx="2">
            <a:schemeClr val="dk1"/>
          </a:lnRef>
          <a:fillRef idx="0">
            <a:schemeClr val="dk1"/>
          </a:fillRef>
          <a:effectRef idx="1">
            <a:schemeClr val="dk1"/>
          </a:effectRef>
          <a:fontRef idx="minor">
            <a:schemeClr val="tx1"/>
          </a:fontRef>
        </p:style>
      </p:cxnSp>
      <p:cxnSp>
        <p:nvCxnSpPr>
          <p:cNvPr id="49" name="Gewinkelte Verbindung 48">
            <a:extLst>
              <a:ext uri="{FF2B5EF4-FFF2-40B4-BE49-F238E27FC236}">
                <a16:creationId xmlns:a16="http://schemas.microsoft.com/office/drawing/2014/main" id="{FE3AAECB-4F76-6F25-3F1F-42C678984142}"/>
              </a:ext>
            </a:extLst>
          </p:cNvPr>
          <p:cNvCxnSpPr>
            <a:cxnSpLocks/>
            <a:stCxn id="10" idx="2"/>
            <a:endCxn id="33" idx="0"/>
          </p:cNvCxnSpPr>
          <p:nvPr/>
        </p:nvCxnSpPr>
        <p:spPr>
          <a:xfrm rot="16200000" flipH="1">
            <a:off x="11887419" y="7390214"/>
            <a:ext cx="749310" cy="5198388"/>
          </a:xfrm>
          <a:prstGeom prst="bentConnector3">
            <a:avLst>
              <a:gd name="adj1" fmla="val 50000"/>
            </a:avLst>
          </a:prstGeom>
          <a:ln>
            <a:prstDash val="dash"/>
          </a:ln>
        </p:spPr>
        <p:style>
          <a:lnRef idx="2">
            <a:schemeClr val="dk1"/>
          </a:lnRef>
          <a:fillRef idx="0">
            <a:schemeClr val="dk1"/>
          </a:fillRef>
          <a:effectRef idx="1">
            <a:schemeClr val="dk1"/>
          </a:effectRef>
          <a:fontRef idx="minor">
            <a:schemeClr val="tx1"/>
          </a:fontRef>
        </p:style>
      </p:cxnSp>
      <p:sp>
        <p:nvSpPr>
          <p:cNvPr id="50" name="Textfeld 49">
            <a:extLst>
              <a:ext uri="{FF2B5EF4-FFF2-40B4-BE49-F238E27FC236}">
                <a16:creationId xmlns:a16="http://schemas.microsoft.com/office/drawing/2014/main" id="{6304FBDD-7987-D6A3-2444-B51C02C143B2}"/>
              </a:ext>
            </a:extLst>
          </p:cNvPr>
          <p:cNvSpPr txBox="1"/>
          <p:nvPr/>
        </p:nvSpPr>
        <p:spPr>
          <a:xfrm>
            <a:off x="4064654" y="10433575"/>
            <a:ext cx="2532170" cy="472276"/>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ts val="300"/>
              </a:spcAft>
              <a:defRPr/>
            </a:pPr>
            <a:r>
              <a:rPr kumimoji="0" lang="de-DE" sz="2000" b="1" i="1" u="none" strike="noStrike" kern="1200" cap="none" spc="0" normalizeH="0" baseline="0" noProof="0" dirty="0">
                <a:ln>
                  <a:noFill/>
                </a:ln>
                <a:solidFill>
                  <a:schemeClr val="bg1"/>
                </a:solidFill>
                <a:effectLst/>
                <a:uLnTx/>
                <a:uFillTx/>
                <a:latin typeface="Roboto" pitchFamily="2" charset="0"/>
                <a:ea typeface="Roboto" pitchFamily="2" charset="0"/>
                <a:cs typeface="+mn-cs"/>
              </a:rPr>
              <a:t>GlobalMedic</a:t>
            </a:r>
          </a:p>
        </p:txBody>
      </p:sp>
      <p:sp>
        <p:nvSpPr>
          <p:cNvPr id="51" name="Textfeld 50">
            <a:extLst>
              <a:ext uri="{FF2B5EF4-FFF2-40B4-BE49-F238E27FC236}">
                <a16:creationId xmlns:a16="http://schemas.microsoft.com/office/drawing/2014/main" id="{1C693756-8E61-D237-4365-AF25ED75B93E}"/>
              </a:ext>
            </a:extLst>
          </p:cNvPr>
          <p:cNvSpPr txBox="1"/>
          <p:nvPr/>
        </p:nvSpPr>
        <p:spPr>
          <a:xfrm>
            <a:off x="4551685" y="10968573"/>
            <a:ext cx="2532170" cy="472276"/>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ts val="300"/>
              </a:spcAft>
              <a:buClrTx/>
              <a:buSzTx/>
              <a:buFontTx/>
              <a:buNone/>
              <a:tabLst/>
              <a:defRPr/>
            </a:pPr>
            <a:r>
              <a:rPr kumimoji="0" lang="de-DE" sz="2000" b="1" i="1" u="none" strike="noStrike" kern="1200" cap="none" spc="0" normalizeH="0" baseline="0" noProof="0" dirty="0" err="1">
                <a:ln>
                  <a:noFill/>
                </a:ln>
                <a:solidFill>
                  <a:schemeClr val="bg1"/>
                </a:solidFill>
                <a:effectLst/>
                <a:uLnTx/>
                <a:uFillTx/>
                <a:latin typeface="Roboto" pitchFamily="2" charset="0"/>
                <a:ea typeface="Roboto" pitchFamily="2" charset="0"/>
                <a:cs typeface="+mn-cs"/>
              </a:rPr>
              <a:t>Malteser@Siret</a:t>
            </a:r>
            <a:endParaRPr kumimoji="0" lang="de-DE" sz="2000" b="1" i="1" u="none" strike="noStrike" kern="1200" cap="none" spc="0" normalizeH="0" baseline="0" noProof="0" dirty="0">
              <a:ln>
                <a:noFill/>
              </a:ln>
              <a:solidFill>
                <a:schemeClr val="bg1"/>
              </a:solidFill>
              <a:effectLst/>
              <a:uLnTx/>
              <a:uFillTx/>
              <a:latin typeface="Roboto" pitchFamily="2" charset="0"/>
              <a:ea typeface="Roboto" pitchFamily="2" charset="0"/>
              <a:cs typeface="+mn-cs"/>
            </a:endParaRPr>
          </a:p>
        </p:txBody>
      </p:sp>
      <p:sp>
        <p:nvSpPr>
          <p:cNvPr id="52" name="Textfeld 51">
            <a:extLst>
              <a:ext uri="{FF2B5EF4-FFF2-40B4-BE49-F238E27FC236}">
                <a16:creationId xmlns:a16="http://schemas.microsoft.com/office/drawing/2014/main" id="{837855FC-1E53-4A08-BF07-F4B840CDF359}"/>
              </a:ext>
            </a:extLst>
          </p:cNvPr>
          <p:cNvSpPr txBox="1"/>
          <p:nvPr/>
        </p:nvSpPr>
        <p:spPr>
          <a:xfrm>
            <a:off x="5038715" y="11503572"/>
            <a:ext cx="2532170" cy="472276"/>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ts val="300"/>
              </a:spcAft>
              <a:buClrTx/>
              <a:buSzTx/>
              <a:buFontTx/>
              <a:buNone/>
              <a:tabLst/>
              <a:defRPr/>
            </a:pPr>
            <a:r>
              <a:rPr kumimoji="0" lang="de-DE" sz="2000" b="1" i="1" u="none" strike="noStrike" kern="1200" cap="none" spc="0" normalizeH="0" baseline="0" noProof="0" dirty="0">
                <a:ln>
                  <a:noFill/>
                </a:ln>
                <a:solidFill>
                  <a:schemeClr val="bg1"/>
                </a:solidFill>
                <a:effectLst/>
                <a:uLnTx/>
                <a:uFillTx/>
                <a:latin typeface="Roboto" pitchFamily="2" charset="0"/>
                <a:ea typeface="Roboto" pitchFamily="2" charset="0"/>
                <a:cs typeface="+mn-cs"/>
              </a:rPr>
              <a:t>… </a:t>
            </a:r>
            <a:r>
              <a:rPr kumimoji="0" lang="de-DE" sz="2000" b="1" i="1" u="none" strike="noStrike" kern="1200" cap="none" spc="0" normalizeH="0" baseline="0" noProof="0" dirty="0" err="1">
                <a:ln>
                  <a:noFill/>
                </a:ln>
                <a:solidFill>
                  <a:schemeClr val="bg1"/>
                </a:solidFill>
                <a:effectLst/>
                <a:uLnTx/>
                <a:uFillTx/>
                <a:latin typeface="Roboto" pitchFamily="2" charset="0"/>
                <a:ea typeface="Roboto" pitchFamily="2" charset="0"/>
                <a:cs typeface="+mn-cs"/>
              </a:rPr>
              <a:t>PartnerX</a:t>
            </a:r>
            <a:endParaRPr kumimoji="0" lang="de-DE" sz="2000" b="1" i="1" u="none" strike="noStrike" kern="1200" cap="none" spc="0" normalizeH="0" baseline="0" noProof="0" dirty="0">
              <a:ln>
                <a:noFill/>
              </a:ln>
              <a:solidFill>
                <a:schemeClr val="bg1"/>
              </a:solidFill>
              <a:effectLst/>
              <a:uLnTx/>
              <a:uFillTx/>
              <a:latin typeface="Roboto" pitchFamily="2" charset="0"/>
              <a:ea typeface="Roboto" pitchFamily="2" charset="0"/>
              <a:cs typeface="+mn-cs"/>
            </a:endParaRPr>
          </a:p>
        </p:txBody>
      </p:sp>
      <p:cxnSp>
        <p:nvCxnSpPr>
          <p:cNvPr id="53" name="Gewinkelte Verbindung 52">
            <a:extLst>
              <a:ext uri="{FF2B5EF4-FFF2-40B4-BE49-F238E27FC236}">
                <a16:creationId xmlns:a16="http://schemas.microsoft.com/office/drawing/2014/main" id="{D9100191-6B65-E653-A530-C6CBCAB0BEF7}"/>
              </a:ext>
            </a:extLst>
          </p:cNvPr>
          <p:cNvCxnSpPr>
            <a:cxnSpLocks/>
            <a:stCxn id="12" idx="2"/>
            <a:endCxn id="50" idx="0"/>
          </p:cNvCxnSpPr>
          <p:nvPr/>
        </p:nvCxnSpPr>
        <p:spPr>
          <a:xfrm rot="5400000">
            <a:off x="5304631" y="9640865"/>
            <a:ext cx="818820" cy="766601"/>
          </a:xfrm>
          <a:prstGeom prst="bentConnector3">
            <a:avLst>
              <a:gd name="adj1" fmla="val 50000"/>
            </a:avLst>
          </a:prstGeom>
          <a:ln>
            <a:prstDash val="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883473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78A5A0D-7C1D-77B2-7AA4-A4349D8CD945}"/>
              </a:ext>
            </a:extLst>
          </p:cNvPr>
          <p:cNvSpPr>
            <a:spLocks noGrp="1"/>
          </p:cNvSpPr>
          <p:nvPr>
            <p:ph type="sldNum" sz="quarter" idx="10"/>
          </p:nvPr>
        </p:nvSpPr>
        <p:spPr/>
        <p:txBody>
          <a:bodyPr/>
          <a:lstStyle/>
          <a:p>
            <a:fld id="{B1DFA706-D6BF-4054-BFB5-EC6378B45988}" type="slidenum">
              <a:rPr lang="de-DE" smtClean="0"/>
              <a:pPr/>
              <a:t>14</a:t>
            </a:fld>
            <a:endParaRPr lang="de-DE" dirty="0"/>
          </a:p>
        </p:txBody>
      </p:sp>
      <p:sp>
        <p:nvSpPr>
          <p:cNvPr id="3" name="Titel 2">
            <a:extLst>
              <a:ext uri="{FF2B5EF4-FFF2-40B4-BE49-F238E27FC236}">
                <a16:creationId xmlns:a16="http://schemas.microsoft.com/office/drawing/2014/main" id="{77F70AD2-ACEB-9E05-E18F-942E9291DC6B}"/>
              </a:ext>
            </a:extLst>
          </p:cNvPr>
          <p:cNvSpPr>
            <a:spLocks noGrp="1"/>
          </p:cNvSpPr>
          <p:nvPr>
            <p:ph type="title"/>
          </p:nvPr>
        </p:nvSpPr>
        <p:spPr/>
        <p:txBody>
          <a:bodyPr/>
          <a:lstStyle/>
          <a:p>
            <a:r>
              <a:rPr lang="de-DE" dirty="0"/>
              <a:t>Projekte innerhalb der Mission</a:t>
            </a:r>
          </a:p>
        </p:txBody>
      </p:sp>
      <p:pic>
        <p:nvPicPr>
          <p:cNvPr id="9" name="Grafik 8">
            <a:extLst>
              <a:ext uri="{FF2B5EF4-FFF2-40B4-BE49-F238E27FC236}">
                <a16:creationId xmlns:a16="http://schemas.microsoft.com/office/drawing/2014/main" id="{4BF27D34-1834-9A47-3FB1-CD26FB4EC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588" y="5603012"/>
            <a:ext cx="10202977" cy="5740575"/>
          </a:xfrm>
          <a:prstGeom prst="rect">
            <a:avLst/>
          </a:prstGeom>
        </p:spPr>
      </p:pic>
    </p:spTree>
    <p:extLst>
      <p:ext uri="{BB962C8B-B14F-4D97-AF65-F5344CB8AC3E}">
        <p14:creationId xmlns:p14="http://schemas.microsoft.com/office/powerpoint/2010/main" val="3039833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6386742-D381-C49F-B532-67B214BF6269}"/>
              </a:ext>
            </a:extLst>
          </p:cNvPr>
          <p:cNvSpPr>
            <a:spLocks noGrp="1"/>
          </p:cNvSpPr>
          <p:nvPr>
            <p:ph type="sldNum" sz="quarter" idx="10"/>
          </p:nvPr>
        </p:nvSpPr>
        <p:spPr/>
        <p:txBody>
          <a:bodyPr/>
          <a:lstStyle/>
          <a:p>
            <a:fld id="{B1DFA706-D6BF-4054-BFB5-EC6378B45988}" type="slidenum">
              <a:rPr lang="de-DE" smtClean="0"/>
              <a:pPr/>
              <a:t>15</a:t>
            </a:fld>
            <a:endParaRPr lang="de-DE" dirty="0"/>
          </a:p>
        </p:txBody>
      </p:sp>
      <p:pic>
        <p:nvPicPr>
          <p:cNvPr id="7" name="Inhaltsplatzhalter 6">
            <a:extLst>
              <a:ext uri="{FF2B5EF4-FFF2-40B4-BE49-F238E27FC236}">
                <a16:creationId xmlns:a16="http://schemas.microsoft.com/office/drawing/2014/main" id="{5CCAC73F-D924-29CB-49AB-705847DCE8BD}"/>
              </a:ext>
            </a:extLst>
          </p:cNvPr>
          <p:cNvPicPr>
            <a:picLocks noGrp="1" noChangeAspect="1"/>
          </p:cNvPicPr>
          <p:nvPr>
            <p:ph idx="11"/>
          </p:nvPr>
        </p:nvPicPr>
        <p:blipFill>
          <a:blip r:embed="rId3">
            <a:extLst>
              <a:ext uri="{28A0092B-C50C-407E-A947-70E740481C1C}">
                <a14:useLocalDpi xmlns:a14="http://schemas.microsoft.com/office/drawing/2010/main" val="0"/>
              </a:ext>
            </a:extLst>
          </a:blip>
          <a:stretch>
            <a:fillRect/>
          </a:stretch>
        </p:blipFill>
        <p:spPr>
          <a:xfrm>
            <a:off x="15282795" y="6876477"/>
            <a:ext cx="8085205" cy="5390137"/>
          </a:xfrm>
        </p:spPr>
      </p:pic>
      <p:sp>
        <p:nvSpPr>
          <p:cNvPr id="4" name="Vertikaler Textplatzhalter 3">
            <a:extLst>
              <a:ext uri="{FF2B5EF4-FFF2-40B4-BE49-F238E27FC236}">
                <a16:creationId xmlns:a16="http://schemas.microsoft.com/office/drawing/2014/main" id="{13A716CA-73B1-13F0-4855-3C755785CE51}"/>
              </a:ext>
            </a:extLst>
          </p:cNvPr>
          <p:cNvSpPr>
            <a:spLocks noGrp="1"/>
          </p:cNvSpPr>
          <p:nvPr>
            <p:ph type="body" orient="vert" idx="1"/>
          </p:nvPr>
        </p:nvSpPr>
        <p:spPr>
          <a:xfrm>
            <a:off x="1016002" y="3905250"/>
            <a:ext cx="11175204" cy="8361364"/>
          </a:xfrm>
        </p:spPr>
        <p:txBody>
          <a:bodyPr/>
          <a:lstStyle/>
          <a:p>
            <a:pPr marL="571500" indent="-571500">
              <a:buFont typeface="Arial" panose="020B0604020202020204" pitchFamily="34" charset="0"/>
              <a:buChar char="•"/>
            </a:pPr>
            <a:r>
              <a:rPr lang="de-DE" dirty="0"/>
              <a:t>Kanadische Hilfsorganisation</a:t>
            </a:r>
          </a:p>
          <a:p>
            <a:pPr marL="571500" indent="-571500">
              <a:buFont typeface="Arial" panose="020B0604020202020204" pitchFamily="34" charset="0"/>
              <a:buChar char="•"/>
            </a:pPr>
            <a:r>
              <a:rPr lang="de-DE" dirty="0"/>
              <a:t>Weltweit aktiv</a:t>
            </a:r>
          </a:p>
          <a:p>
            <a:pPr marL="571500" indent="-571500">
              <a:buFont typeface="Arial" panose="020B0604020202020204" pitchFamily="34" charset="0"/>
              <a:buChar char="•"/>
            </a:pPr>
            <a:r>
              <a:rPr lang="de-DE" dirty="0"/>
              <a:t>Je zwei Freiwillige Teil des „Mission Siret“-Teams</a:t>
            </a:r>
          </a:p>
          <a:p>
            <a:pPr marL="571500" indent="-571500">
              <a:buFont typeface="Arial" panose="020B0604020202020204" pitchFamily="34" charset="0"/>
              <a:buChar char="•"/>
            </a:pPr>
            <a:endParaRPr lang="de-DE" dirty="0"/>
          </a:p>
          <a:p>
            <a:pPr marL="571500" indent="-571500">
              <a:buFont typeface="Arial" panose="020B0604020202020204" pitchFamily="34" charset="0"/>
              <a:buChar char="•"/>
            </a:pPr>
            <a:r>
              <a:rPr lang="de-DE" dirty="0" err="1"/>
              <a:t>Foodhamper</a:t>
            </a:r>
            <a:endParaRPr lang="de-DE" dirty="0"/>
          </a:p>
          <a:p>
            <a:pPr marL="1197900" lvl="3" indent="-571500"/>
            <a:r>
              <a:rPr lang="de-DE" dirty="0">
                <a:solidFill>
                  <a:schemeClr val="tx2"/>
                </a:solidFill>
              </a:rPr>
              <a:t>Grundnahrungsmittel zur Versorgung von 4 Personen für eine Woche</a:t>
            </a:r>
          </a:p>
          <a:p>
            <a:pPr marL="571500" indent="-571500">
              <a:buFont typeface="Arial" panose="020B0604020202020204" pitchFamily="34" charset="0"/>
              <a:buChar char="•"/>
            </a:pPr>
            <a:r>
              <a:rPr lang="de-DE" dirty="0"/>
              <a:t>Family Emergency Kits</a:t>
            </a:r>
          </a:p>
        </p:txBody>
      </p:sp>
      <p:sp>
        <p:nvSpPr>
          <p:cNvPr id="5" name="Titel 4">
            <a:extLst>
              <a:ext uri="{FF2B5EF4-FFF2-40B4-BE49-F238E27FC236}">
                <a16:creationId xmlns:a16="http://schemas.microsoft.com/office/drawing/2014/main" id="{3982B22C-A135-C7E8-DFD2-96B9177061FE}"/>
              </a:ext>
            </a:extLst>
          </p:cNvPr>
          <p:cNvSpPr>
            <a:spLocks noGrp="1"/>
          </p:cNvSpPr>
          <p:nvPr>
            <p:ph type="title"/>
          </p:nvPr>
        </p:nvSpPr>
        <p:spPr/>
        <p:txBody>
          <a:bodyPr/>
          <a:lstStyle/>
          <a:p>
            <a:r>
              <a:rPr lang="de-DE" dirty="0"/>
              <a:t>Global Medic</a:t>
            </a:r>
          </a:p>
        </p:txBody>
      </p:sp>
      <p:pic>
        <p:nvPicPr>
          <p:cNvPr id="11" name="Grafik 10">
            <a:extLst>
              <a:ext uri="{FF2B5EF4-FFF2-40B4-BE49-F238E27FC236}">
                <a16:creationId xmlns:a16="http://schemas.microsoft.com/office/drawing/2014/main" id="{E3E4066A-02A8-4FC7-72AE-DE916DD52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2795" y="800098"/>
            <a:ext cx="8085205" cy="5829300"/>
          </a:xfrm>
          <a:prstGeom prst="rect">
            <a:avLst/>
          </a:prstGeom>
        </p:spPr>
      </p:pic>
      <p:sp>
        <p:nvSpPr>
          <p:cNvPr id="3" name="Textfeld 2">
            <a:extLst>
              <a:ext uri="{FF2B5EF4-FFF2-40B4-BE49-F238E27FC236}">
                <a16:creationId xmlns:a16="http://schemas.microsoft.com/office/drawing/2014/main" id="{E1BE40E8-09DC-16B3-219A-905512DB0259}"/>
              </a:ext>
            </a:extLst>
          </p:cNvPr>
          <p:cNvSpPr txBox="1"/>
          <p:nvPr/>
        </p:nvSpPr>
        <p:spPr>
          <a:xfrm>
            <a:off x="11479212" y="12103734"/>
            <a:ext cx="2476500" cy="325760"/>
          </a:xfrm>
          <a:prstGeom prst="rect">
            <a:avLst/>
          </a:prstGeom>
          <a:noFill/>
        </p:spPr>
        <p:txBody>
          <a:bodyPr wrap="none" lIns="0" tIns="0" rIns="0" bIns="0" rtlCol="0" anchor="b" anchorCtr="0">
            <a:noAutofit/>
          </a:bodyPr>
          <a:lstStyle/>
          <a:p>
            <a:pPr algn="r"/>
            <a:r>
              <a:rPr lang="de-DE" sz="2000" dirty="0">
                <a:solidFill>
                  <a:schemeClr val="bg1"/>
                </a:solidFill>
              </a:rPr>
              <a:t>Foto: Claudius Maier</a:t>
            </a:r>
          </a:p>
        </p:txBody>
      </p:sp>
    </p:spTree>
    <p:extLst>
      <p:ext uri="{BB962C8B-B14F-4D97-AF65-F5344CB8AC3E}">
        <p14:creationId xmlns:p14="http://schemas.microsoft.com/office/powerpoint/2010/main" val="777742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20E7DE9-C077-B7CC-B9D1-30EB4C313E92}"/>
              </a:ext>
            </a:extLst>
          </p:cNvPr>
          <p:cNvSpPr>
            <a:spLocks noGrp="1"/>
          </p:cNvSpPr>
          <p:nvPr>
            <p:ph type="sldNum" sz="quarter" idx="10"/>
          </p:nvPr>
        </p:nvSpPr>
        <p:spPr/>
        <p:txBody>
          <a:bodyPr/>
          <a:lstStyle/>
          <a:p>
            <a:fld id="{B1DFA706-D6BF-4054-BFB5-EC6378B45988}" type="slidenum">
              <a:rPr lang="de-DE" smtClean="0"/>
              <a:pPr/>
              <a:t>16</a:t>
            </a:fld>
            <a:endParaRPr lang="de-DE" dirty="0"/>
          </a:p>
        </p:txBody>
      </p:sp>
      <p:sp>
        <p:nvSpPr>
          <p:cNvPr id="4" name="Vertikaler Textplatzhalter 3">
            <a:extLst>
              <a:ext uri="{FF2B5EF4-FFF2-40B4-BE49-F238E27FC236}">
                <a16:creationId xmlns:a16="http://schemas.microsoft.com/office/drawing/2014/main" id="{9FD4A5F2-2D14-8A1F-81B6-4DF1127E2FDA}"/>
              </a:ext>
            </a:extLst>
          </p:cNvPr>
          <p:cNvSpPr>
            <a:spLocks noGrp="1"/>
          </p:cNvSpPr>
          <p:nvPr>
            <p:ph type="body" orient="vert" idx="1"/>
          </p:nvPr>
        </p:nvSpPr>
        <p:spPr/>
        <p:txBody>
          <a:bodyPr/>
          <a:lstStyle/>
          <a:p>
            <a:pPr marL="571500" indent="-571500">
              <a:buFont typeface="Arial" panose="020B0604020202020204" pitchFamily="34" charset="0"/>
              <a:buChar char="•"/>
            </a:pPr>
            <a:r>
              <a:rPr lang="de-DE" dirty="0"/>
              <a:t>Wasserfilter von Global Medic</a:t>
            </a:r>
          </a:p>
          <a:p>
            <a:pPr marL="571500" indent="-571500">
              <a:buFont typeface="Arial" panose="020B0604020202020204" pitchFamily="34" charset="0"/>
              <a:buChar char="•"/>
            </a:pPr>
            <a:r>
              <a:rPr lang="de-DE" dirty="0"/>
              <a:t>Finanzierung durch Global Medic und Mission Siret</a:t>
            </a:r>
          </a:p>
          <a:p>
            <a:pPr marL="571500" indent="-571500">
              <a:buFont typeface="Arial" panose="020B0604020202020204" pitchFamily="34" charset="0"/>
              <a:buChar char="•"/>
            </a:pPr>
            <a:r>
              <a:rPr lang="de-DE" dirty="0"/>
              <a:t>Entfernt 99% aller Bakterien und Keime</a:t>
            </a:r>
          </a:p>
          <a:p>
            <a:pPr marL="571500" indent="-571500">
              <a:buFont typeface="Arial" panose="020B0604020202020204" pitchFamily="34" charset="0"/>
              <a:buChar char="•"/>
            </a:pPr>
            <a:r>
              <a:rPr lang="de-DE" dirty="0"/>
              <a:t>Energieunabhängig</a:t>
            </a:r>
          </a:p>
          <a:p>
            <a:pPr marL="571500" indent="-571500">
              <a:buFont typeface="Arial" panose="020B0604020202020204" pitchFamily="34" charset="0"/>
              <a:buChar char="•"/>
            </a:pPr>
            <a:r>
              <a:rPr lang="de-DE" dirty="0"/>
              <a:t>Beinhaltet zusätzlich Zahnbürste, Zahnpasta, Shampoo, Seife und Solarlampe</a:t>
            </a:r>
          </a:p>
          <a:p>
            <a:pPr marL="571500" indent="-571500">
              <a:buFont typeface="Arial" panose="020B0604020202020204" pitchFamily="34" charset="0"/>
              <a:buChar char="•"/>
            </a:pPr>
            <a:r>
              <a:rPr lang="de-DE" dirty="0"/>
              <a:t>Preis: 20€</a:t>
            </a:r>
          </a:p>
        </p:txBody>
      </p:sp>
      <p:sp>
        <p:nvSpPr>
          <p:cNvPr id="5" name="Titel 4">
            <a:extLst>
              <a:ext uri="{FF2B5EF4-FFF2-40B4-BE49-F238E27FC236}">
                <a16:creationId xmlns:a16="http://schemas.microsoft.com/office/drawing/2014/main" id="{C7B34D9E-FEDD-4886-4043-EB0C41764FC9}"/>
              </a:ext>
            </a:extLst>
          </p:cNvPr>
          <p:cNvSpPr>
            <a:spLocks noGrp="1"/>
          </p:cNvSpPr>
          <p:nvPr>
            <p:ph type="title"/>
          </p:nvPr>
        </p:nvSpPr>
        <p:spPr/>
        <p:txBody>
          <a:bodyPr/>
          <a:lstStyle/>
          <a:p>
            <a:r>
              <a:rPr lang="de-DE" dirty="0"/>
              <a:t>Family Emergency Kits/ Wasserfilter</a:t>
            </a:r>
          </a:p>
        </p:txBody>
      </p:sp>
      <p:pic>
        <p:nvPicPr>
          <p:cNvPr id="9" name="Grafik 8">
            <a:extLst>
              <a:ext uri="{FF2B5EF4-FFF2-40B4-BE49-F238E27FC236}">
                <a16:creationId xmlns:a16="http://schemas.microsoft.com/office/drawing/2014/main" id="{0FD474A6-F7BA-70B6-29D2-A3CC175FC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5600" y="4494214"/>
            <a:ext cx="7772400" cy="7772400"/>
          </a:xfrm>
          <a:prstGeom prst="rect">
            <a:avLst/>
          </a:prstGeom>
        </p:spPr>
      </p:pic>
      <p:pic>
        <p:nvPicPr>
          <p:cNvPr id="7" name="Grafik 6">
            <a:extLst>
              <a:ext uri="{FF2B5EF4-FFF2-40B4-BE49-F238E27FC236}">
                <a16:creationId xmlns:a16="http://schemas.microsoft.com/office/drawing/2014/main" id="{CF8E96D5-5616-F6F9-0EEB-72817CB64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1206" y="800100"/>
            <a:ext cx="6480455" cy="8840007"/>
          </a:xfrm>
          <a:prstGeom prst="rect">
            <a:avLst/>
          </a:prstGeom>
        </p:spPr>
      </p:pic>
    </p:spTree>
    <p:extLst>
      <p:ext uri="{BB962C8B-B14F-4D97-AF65-F5344CB8AC3E}">
        <p14:creationId xmlns:p14="http://schemas.microsoft.com/office/powerpoint/2010/main" val="1488234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BE25A5C-92E0-0D63-32C9-D7626245B878}"/>
              </a:ext>
            </a:extLst>
          </p:cNvPr>
          <p:cNvSpPr>
            <a:spLocks noGrp="1"/>
          </p:cNvSpPr>
          <p:nvPr>
            <p:ph type="sldNum" sz="quarter" idx="10"/>
          </p:nvPr>
        </p:nvSpPr>
        <p:spPr/>
        <p:txBody>
          <a:bodyPr/>
          <a:lstStyle/>
          <a:p>
            <a:fld id="{B1DFA706-D6BF-4054-BFB5-EC6378B45988}" type="slidenum">
              <a:rPr lang="de-DE" smtClean="0"/>
              <a:pPr/>
              <a:t>17</a:t>
            </a:fld>
            <a:endParaRPr lang="de-DE" dirty="0"/>
          </a:p>
        </p:txBody>
      </p:sp>
      <p:sp>
        <p:nvSpPr>
          <p:cNvPr id="3" name="Titel 2">
            <a:extLst>
              <a:ext uri="{FF2B5EF4-FFF2-40B4-BE49-F238E27FC236}">
                <a16:creationId xmlns:a16="http://schemas.microsoft.com/office/drawing/2014/main" id="{BAF8B67D-EEBD-9BBF-0B6E-6BB229CE9E02}"/>
              </a:ext>
            </a:extLst>
          </p:cNvPr>
          <p:cNvSpPr>
            <a:spLocks noGrp="1"/>
          </p:cNvSpPr>
          <p:nvPr>
            <p:ph type="title"/>
          </p:nvPr>
        </p:nvSpPr>
        <p:spPr/>
        <p:txBody>
          <a:bodyPr/>
          <a:lstStyle/>
          <a:p>
            <a:r>
              <a:rPr lang="de-DE"/>
              <a:t>Weihnachtspäckchen-Aktion</a:t>
            </a:r>
            <a:endParaRPr lang="de-DE" dirty="0"/>
          </a:p>
        </p:txBody>
      </p:sp>
      <p:pic>
        <p:nvPicPr>
          <p:cNvPr id="9" name="Grafik 8">
            <a:extLst>
              <a:ext uri="{FF2B5EF4-FFF2-40B4-BE49-F238E27FC236}">
                <a16:creationId xmlns:a16="http://schemas.microsoft.com/office/drawing/2014/main" id="{542A8150-F819-561E-6028-29AD9F2C7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2699" y="3014663"/>
            <a:ext cx="6917013" cy="9251950"/>
          </a:xfrm>
          <a:prstGeom prst="rect">
            <a:avLst/>
          </a:prstGeom>
        </p:spPr>
      </p:pic>
      <p:pic>
        <p:nvPicPr>
          <p:cNvPr id="11" name="Grafik 10">
            <a:extLst>
              <a:ext uri="{FF2B5EF4-FFF2-40B4-BE49-F238E27FC236}">
                <a16:creationId xmlns:a16="http://schemas.microsoft.com/office/drawing/2014/main" id="{4C9A92F1-0710-7CA2-1842-AF614305B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50987" y="3029296"/>
            <a:ext cx="6917013" cy="9222684"/>
          </a:xfrm>
          <a:prstGeom prst="rect">
            <a:avLst/>
          </a:prstGeom>
        </p:spPr>
      </p:pic>
      <p:pic>
        <p:nvPicPr>
          <p:cNvPr id="13" name="Grafik 12">
            <a:extLst>
              <a:ext uri="{FF2B5EF4-FFF2-40B4-BE49-F238E27FC236}">
                <a16:creationId xmlns:a16="http://schemas.microsoft.com/office/drawing/2014/main" id="{4B73392A-33DA-3DD8-C19C-3F7EDD73FA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413" y="3014663"/>
            <a:ext cx="6917013" cy="9251950"/>
          </a:xfrm>
          <a:prstGeom prst="rect">
            <a:avLst/>
          </a:prstGeom>
        </p:spPr>
      </p:pic>
    </p:spTree>
    <p:extLst>
      <p:ext uri="{BB962C8B-B14F-4D97-AF65-F5344CB8AC3E}">
        <p14:creationId xmlns:p14="http://schemas.microsoft.com/office/powerpoint/2010/main" val="2877516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989AF2D1-0088-9B12-D262-E1B0E4A6C51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351" b="12351"/>
          <a:stretch/>
        </p:blipFill>
        <p:spPr>
          <a:xfrm>
            <a:off x="14062076" y="-139148"/>
            <a:ext cx="10320336" cy="13716000"/>
          </a:xfrm>
        </p:spPr>
      </p:pic>
      <p:sp>
        <p:nvSpPr>
          <p:cNvPr id="3" name="Vertikaler Textplatzhalter 2">
            <a:extLst>
              <a:ext uri="{FF2B5EF4-FFF2-40B4-BE49-F238E27FC236}">
                <a16:creationId xmlns:a16="http://schemas.microsoft.com/office/drawing/2014/main" id="{A1C23674-9D3F-708F-6EE4-D6A0B028E9F6}"/>
              </a:ext>
            </a:extLst>
          </p:cNvPr>
          <p:cNvSpPr>
            <a:spLocks noGrp="1"/>
          </p:cNvSpPr>
          <p:nvPr>
            <p:ph type="body" orient="vert" idx="11"/>
          </p:nvPr>
        </p:nvSpPr>
        <p:spPr/>
        <p:txBody>
          <a:bodyPr/>
          <a:lstStyle/>
          <a:p>
            <a:endParaRPr lang="de-DE"/>
          </a:p>
        </p:txBody>
      </p:sp>
      <p:sp>
        <p:nvSpPr>
          <p:cNvPr id="4" name="Foliennummernplatzhalter 3">
            <a:extLst>
              <a:ext uri="{FF2B5EF4-FFF2-40B4-BE49-F238E27FC236}">
                <a16:creationId xmlns:a16="http://schemas.microsoft.com/office/drawing/2014/main" id="{15B852EF-222B-63C8-E6BC-8DC31A6F3E70}"/>
              </a:ext>
            </a:extLst>
          </p:cNvPr>
          <p:cNvSpPr>
            <a:spLocks noGrp="1"/>
          </p:cNvSpPr>
          <p:nvPr>
            <p:ph type="sldNum" sz="quarter" idx="10"/>
          </p:nvPr>
        </p:nvSpPr>
        <p:spPr/>
        <p:txBody>
          <a:bodyPr/>
          <a:lstStyle/>
          <a:p>
            <a:fld id="{B1DFA706-D6BF-4054-BFB5-EC6378B45988}" type="slidenum">
              <a:rPr lang="de-DE" smtClean="0"/>
              <a:pPr/>
              <a:t>18</a:t>
            </a:fld>
            <a:endParaRPr lang="de-DE" dirty="0"/>
          </a:p>
        </p:txBody>
      </p:sp>
      <p:sp>
        <p:nvSpPr>
          <p:cNvPr id="5" name="Vertikaler Textplatzhalter 4">
            <a:extLst>
              <a:ext uri="{FF2B5EF4-FFF2-40B4-BE49-F238E27FC236}">
                <a16:creationId xmlns:a16="http://schemas.microsoft.com/office/drawing/2014/main" id="{0249EF5B-FE1B-8203-9509-04649EDD366F}"/>
              </a:ext>
            </a:extLst>
          </p:cNvPr>
          <p:cNvSpPr>
            <a:spLocks noGrp="1"/>
          </p:cNvSpPr>
          <p:nvPr>
            <p:ph type="body" orient="vert" idx="1"/>
          </p:nvPr>
        </p:nvSpPr>
        <p:spPr/>
        <p:txBody>
          <a:bodyPr/>
          <a:lstStyle/>
          <a:p>
            <a:pPr marL="571500" indent="-571500">
              <a:buFont typeface="Arial" panose="020B0604020202020204" pitchFamily="34" charset="0"/>
              <a:buChar char="•"/>
            </a:pPr>
            <a:r>
              <a:rPr lang="de-DE" dirty="0"/>
              <a:t>Eigens entwickeltes Ofen-Modell zum Heizen und Kochen</a:t>
            </a:r>
          </a:p>
          <a:p>
            <a:pPr marL="571500" indent="-571500">
              <a:buFont typeface="Arial" panose="020B0604020202020204" pitchFamily="34" charset="0"/>
              <a:buChar char="•"/>
            </a:pPr>
            <a:r>
              <a:rPr lang="de-DE" dirty="0"/>
              <a:t>Kompakt und gut transportabel</a:t>
            </a:r>
          </a:p>
          <a:p>
            <a:pPr marL="571500" indent="-571500">
              <a:buFont typeface="Arial" panose="020B0604020202020204" pitchFamily="34" charset="0"/>
              <a:buChar char="•"/>
            </a:pPr>
            <a:r>
              <a:rPr lang="de-DE" dirty="0"/>
              <a:t>Sofort einsatzbereit</a:t>
            </a:r>
          </a:p>
          <a:p>
            <a:pPr marL="571500" indent="-571500">
              <a:buFont typeface="Arial" panose="020B0604020202020204" pitchFamily="34" charset="0"/>
              <a:buChar char="•"/>
            </a:pPr>
            <a:r>
              <a:rPr lang="de-DE" dirty="0"/>
              <a:t>Selbstkostenpreis pro Ofen: 175€</a:t>
            </a:r>
          </a:p>
        </p:txBody>
      </p:sp>
      <p:sp>
        <p:nvSpPr>
          <p:cNvPr id="6" name="Titel 5">
            <a:extLst>
              <a:ext uri="{FF2B5EF4-FFF2-40B4-BE49-F238E27FC236}">
                <a16:creationId xmlns:a16="http://schemas.microsoft.com/office/drawing/2014/main" id="{22C7E131-2FDE-7B01-A950-D381CF40859F}"/>
              </a:ext>
            </a:extLst>
          </p:cNvPr>
          <p:cNvSpPr>
            <a:spLocks noGrp="1"/>
          </p:cNvSpPr>
          <p:nvPr>
            <p:ph type="title"/>
          </p:nvPr>
        </p:nvSpPr>
        <p:spPr/>
        <p:txBody>
          <a:bodyPr/>
          <a:lstStyle/>
          <a:p>
            <a:r>
              <a:rPr lang="de-DE" dirty="0"/>
              <a:t>Öfen für den Winter</a:t>
            </a:r>
          </a:p>
        </p:txBody>
      </p:sp>
    </p:spTree>
    <p:extLst>
      <p:ext uri="{BB962C8B-B14F-4D97-AF65-F5344CB8AC3E}">
        <p14:creationId xmlns:p14="http://schemas.microsoft.com/office/powerpoint/2010/main" val="3294848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D85DB16D-7228-772F-5592-8A6338C98F0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2" b="162"/>
          <a:stretch>
            <a:fillRect/>
          </a:stretch>
        </p:blipFill>
        <p:spPr>
          <a:xfrm>
            <a:off x="14062076" y="-1550506"/>
            <a:ext cx="10320336" cy="13716000"/>
          </a:xfrm>
        </p:spPr>
      </p:pic>
      <p:sp>
        <p:nvSpPr>
          <p:cNvPr id="3" name="Vertikaler Textplatzhalter 2">
            <a:extLst>
              <a:ext uri="{FF2B5EF4-FFF2-40B4-BE49-F238E27FC236}">
                <a16:creationId xmlns:a16="http://schemas.microsoft.com/office/drawing/2014/main" id="{52DC5FBA-35F5-7EC7-4560-B1CCDE8EA295}"/>
              </a:ext>
            </a:extLst>
          </p:cNvPr>
          <p:cNvSpPr>
            <a:spLocks noGrp="1"/>
          </p:cNvSpPr>
          <p:nvPr>
            <p:ph type="body" orient="vert" idx="11"/>
          </p:nvPr>
        </p:nvSpPr>
        <p:spPr>
          <a:solidFill>
            <a:schemeClr val="tx1"/>
          </a:solidFill>
        </p:spPr>
        <p:txBody>
          <a:bodyPr/>
          <a:lstStyle/>
          <a:p>
            <a:endParaRPr lang="de-DE" dirty="0"/>
          </a:p>
        </p:txBody>
      </p:sp>
      <p:sp>
        <p:nvSpPr>
          <p:cNvPr id="4" name="Foliennummernplatzhalter 3">
            <a:extLst>
              <a:ext uri="{FF2B5EF4-FFF2-40B4-BE49-F238E27FC236}">
                <a16:creationId xmlns:a16="http://schemas.microsoft.com/office/drawing/2014/main" id="{4E605FC2-9341-59AE-4E92-05E2232E58BC}"/>
              </a:ext>
            </a:extLst>
          </p:cNvPr>
          <p:cNvSpPr>
            <a:spLocks noGrp="1"/>
          </p:cNvSpPr>
          <p:nvPr>
            <p:ph type="sldNum" sz="quarter" idx="10"/>
          </p:nvPr>
        </p:nvSpPr>
        <p:spPr/>
        <p:txBody>
          <a:bodyPr/>
          <a:lstStyle/>
          <a:p>
            <a:fld id="{B1DFA706-D6BF-4054-BFB5-EC6378B45988}" type="slidenum">
              <a:rPr lang="de-DE" smtClean="0"/>
              <a:pPr/>
              <a:t>19</a:t>
            </a:fld>
            <a:endParaRPr lang="de-DE" dirty="0"/>
          </a:p>
        </p:txBody>
      </p:sp>
      <p:sp>
        <p:nvSpPr>
          <p:cNvPr id="5" name="Vertikaler Textplatzhalter 4">
            <a:extLst>
              <a:ext uri="{FF2B5EF4-FFF2-40B4-BE49-F238E27FC236}">
                <a16:creationId xmlns:a16="http://schemas.microsoft.com/office/drawing/2014/main" id="{C132E78F-D816-679B-DABD-CDEEAF135212}"/>
              </a:ext>
            </a:extLst>
          </p:cNvPr>
          <p:cNvSpPr>
            <a:spLocks noGrp="1"/>
          </p:cNvSpPr>
          <p:nvPr>
            <p:ph type="body" orient="vert" idx="1"/>
          </p:nvPr>
        </p:nvSpPr>
        <p:spPr/>
        <p:txBody>
          <a:bodyPr/>
          <a:lstStyle/>
          <a:p>
            <a:pPr marL="571500" indent="-571500">
              <a:buFont typeface="Arial" panose="020B0604020202020204" pitchFamily="34" charset="0"/>
              <a:buChar char="•"/>
            </a:pPr>
            <a:r>
              <a:rPr lang="de-DE" dirty="0"/>
              <a:t>Verschieden Leistungstypen</a:t>
            </a:r>
          </a:p>
          <a:p>
            <a:pPr marL="571500" indent="-571500">
              <a:buFont typeface="Arial" panose="020B0604020202020204" pitchFamily="34" charset="0"/>
              <a:buChar char="•"/>
            </a:pPr>
            <a:r>
              <a:rPr lang="de-DE" dirty="0"/>
              <a:t>Für Einsätze in öffentlichem und privatem Gebrauch</a:t>
            </a:r>
          </a:p>
          <a:p>
            <a:pPr marL="571500" indent="-571500">
              <a:buFont typeface="Arial" panose="020B0604020202020204" pitchFamily="34" charset="0"/>
              <a:buChar char="•"/>
            </a:pPr>
            <a:r>
              <a:rPr lang="de-DE" dirty="0"/>
              <a:t>Stückpreis ab 250€</a:t>
            </a:r>
          </a:p>
        </p:txBody>
      </p:sp>
      <p:sp>
        <p:nvSpPr>
          <p:cNvPr id="6" name="Titel 5">
            <a:extLst>
              <a:ext uri="{FF2B5EF4-FFF2-40B4-BE49-F238E27FC236}">
                <a16:creationId xmlns:a16="http://schemas.microsoft.com/office/drawing/2014/main" id="{740BB3AA-00B0-44F1-1F7F-7FC2439A43DA}"/>
              </a:ext>
            </a:extLst>
          </p:cNvPr>
          <p:cNvSpPr>
            <a:spLocks noGrp="1"/>
          </p:cNvSpPr>
          <p:nvPr>
            <p:ph type="title"/>
          </p:nvPr>
        </p:nvSpPr>
        <p:spPr/>
        <p:txBody>
          <a:bodyPr/>
          <a:lstStyle/>
          <a:p>
            <a:r>
              <a:rPr lang="de-DE" dirty="0"/>
              <a:t>Generatoren</a:t>
            </a:r>
          </a:p>
        </p:txBody>
      </p:sp>
    </p:spTree>
    <p:extLst>
      <p:ext uri="{BB962C8B-B14F-4D97-AF65-F5344CB8AC3E}">
        <p14:creationId xmlns:p14="http://schemas.microsoft.com/office/powerpoint/2010/main" val="1626686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61BF3BF-1D18-54C0-D1D3-FD593C24D09E}"/>
              </a:ext>
            </a:extLst>
          </p:cNvPr>
          <p:cNvSpPr>
            <a:spLocks noGrp="1"/>
          </p:cNvSpPr>
          <p:nvPr>
            <p:ph type="sldNum" sz="quarter" idx="10"/>
          </p:nvPr>
        </p:nvSpPr>
        <p:spPr/>
        <p:txBody>
          <a:bodyPr/>
          <a:lstStyle/>
          <a:p>
            <a:fld id="{B1DFA706-D6BF-4054-BFB5-EC6378B45988}" type="slidenum">
              <a:rPr lang="de-DE" smtClean="0"/>
              <a:pPr/>
              <a:t>2</a:t>
            </a:fld>
            <a:endParaRPr lang="de-DE" dirty="0"/>
          </a:p>
        </p:txBody>
      </p:sp>
    </p:spTree>
    <p:extLst>
      <p:ext uri="{BB962C8B-B14F-4D97-AF65-F5344CB8AC3E}">
        <p14:creationId xmlns:p14="http://schemas.microsoft.com/office/powerpoint/2010/main" val="1951341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0212051-F343-C777-D123-814DA589B525}"/>
              </a:ext>
            </a:extLst>
          </p:cNvPr>
          <p:cNvSpPr>
            <a:spLocks noGrp="1"/>
          </p:cNvSpPr>
          <p:nvPr>
            <p:ph type="sldNum" sz="quarter" idx="10"/>
          </p:nvPr>
        </p:nvSpPr>
        <p:spPr/>
        <p:txBody>
          <a:bodyPr/>
          <a:lstStyle/>
          <a:p>
            <a:fld id="{B1DFA706-D6BF-4054-BFB5-EC6378B45988}" type="slidenum">
              <a:rPr lang="de-DE" smtClean="0"/>
              <a:pPr/>
              <a:t>20</a:t>
            </a:fld>
            <a:endParaRPr lang="de-DE" dirty="0"/>
          </a:p>
        </p:txBody>
      </p:sp>
      <p:pic>
        <p:nvPicPr>
          <p:cNvPr id="7" name="Inhaltsplatzhalter 6">
            <a:extLst>
              <a:ext uri="{FF2B5EF4-FFF2-40B4-BE49-F238E27FC236}">
                <a16:creationId xmlns:a16="http://schemas.microsoft.com/office/drawing/2014/main" id="{4EA76D1D-A986-BD03-30EA-6BCE5196A14D}"/>
              </a:ext>
            </a:extLst>
          </p:cNvPr>
          <p:cNvPicPr>
            <a:picLocks noGrp="1" noChangeAspect="1"/>
          </p:cNvPicPr>
          <p:nvPr>
            <p:ph idx="11"/>
          </p:nvPr>
        </p:nvPicPr>
        <p:blipFill>
          <a:blip r:embed="rId3">
            <a:extLst>
              <a:ext uri="{28A0092B-C50C-407E-A947-70E740481C1C}">
                <a14:useLocalDpi xmlns:a14="http://schemas.microsoft.com/office/drawing/2010/main" val="0"/>
              </a:ext>
            </a:extLst>
          </a:blip>
          <a:stretch>
            <a:fillRect/>
          </a:stretch>
        </p:blipFill>
        <p:spPr>
          <a:xfrm>
            <a:off x="14585899" y="800098"/>
            <a:ext cx="8780513" cy="9251950"/>
          </a:xfrm>
        </p:spPr>
      </p:pic>
      <p:sp>
        <p:nvSpPr>
          <p:cNvPr id="4" name="Vertikaler Textplatzhalter 3">
            <a:extLst>
              <a:ext uri="{FF2B5EF4-FFF2-40B4-BE49-F238E27FC236}">
                <a16:creationId xmlns:a16="http://schemas.microsoft.com/office/drawing/2014/main" id="{68B77B86-B347-9CCE-7436-2B885F4DA195}"/>
              </a:ext>
            </a:extLst>
          </p:cNvPr>
          <p:cNvSpPr>
            <a:spLocks noGrp="1"/>
          </p:cNvSpPr>
          <p:nvPr>
            <p:ph type="body" orient="vert" idx="1"/>
          </p:nvPr>
        </p:nvSpPr>
        <p:spPr>
          <a:xfrm>
            <a:off x="1016001" y="3905250"/>
            <a:ext cx="11449697" cy="8361364"/>
          </a:xfrm>
        </p:spPr>
        <p:txBody>
          <a:bodyPr/>
          <a:lstStyle/>
          <a:p>
            <a:pPr marL="571500" indent="-571500">
              <a:buFont typeface="Arial" panose="020B0604020202020204" pitchFamily="34" charset="0"/>
              <a:buChar char="•"/>
            </a:pPr>
            <a:r>
              <a:rPr lang="de-DE" dirty="0"/>
              <a:t>Wohnheim für Flüchtlinge</a:t>
            </a:r>
          </a:p>
          <a:p>
            <a:pPr marL="571500" indent="-571500">
              <a:buFont typeface="Arial" panose="020B0604020202020204" pitchFamily="34" charset="0"/>
              <a:buChar char="•"/>
            </a:pPr>
            <a:r>
              <a:rPr lang="de-DE" dirty="0"/>
              <a:t>Bietet Unterkunft, Betreuung und psychologische Hilfe</a:t>
            </a:r>
          </a:p>
          <a:p>
            <a:pPr marL="571500" indent="-571500">
              <a:buFont typeface="Arial" panose="020B0604020202020204" pitchFamily="34" charset="0"/>
              <a:buChar char="•"/>
            </a:pPr>
            <a:r>
              <a:rPr lang="de-DE" dirty="0"/>
              <a:t>Unterstützung durch Geld- und Sachspenden</a:t>
            </a:r>
          </a:p>
          <a:p>
            <a:pPr marL="1197900" lvl="3" indent="-571500"/>
            <a:r>
              <a:rPr lang="de-DE" dirty="0">
                <a:solidFill>
                  <a:schemeClr val="tx2"/>
                </a:solidFill>
              </a:rPr>
              <a:t>Hessische Genossenschaft</a:t>
            </a:r>
          </a:p>
          <a:p>
            <a:pPr marL="1197900" lvl="3" indent="-571500"/>
            <a:r>
              <a:rPr lang="de-DE" dirty="0">
                <a:solidFill>
                  <a:schemeClr val="tx2"/>
                </a:solidFill>
              </a:rPr>
              <a:t>Hannoversche Genossenschaft</a:t>
            </a:r>
          </a:p>
          <a:p>
            <a:pPr marL="1197900" lvl="3" indent="-571500"/>
            <a:r>
              <a:rPr lang="de-DE" dirty="0">
                <a:solidFill>
                  <a:schemeClr val="tx2"/>
                </a:solidFill>
              </a:rPr>
              <a:t>Sächsische Genossenschaft</a:t>
            </a:r>
          </a:p>
          <a:p>
            <a:pPr marL="1197900" lvl="3" indent="-571500"/>
            <a:r>
              <a:rPr lang="de-DE" dirty="0">
                <a:solidFill>
                  <a:schemeClr val="tx2"/>
                </a:solidFill>
              </a:rPr>
              <a:t>Pommersche Genossenschaft</a:t>
            </a:r>
          </a:p>
          <a:p>
            <a:pPr marL="1197900" lvl="3" indent="-571500"/>
            <a:r>
              <a:rPr lang="de-DE" dirty="0">
                <a:solidFill>
                  <a:schemeClr val="tx2"/>
                </a:solidFill>
              </a:rPr>
              <a:t>Provinzial-Sächsische Genossenschaft</a:t>
            </a:r>
          </a:p>
          <a:p>
            <a:pPr marL="571500" indent="-571500">
              <a:buFont typeface="Arial" panose="020B0604020202020204" pitchFamily="34" charset="0"/>
              <a:buChar char="•"/>
            </a:pPr>
            <a:endParaRPr lang="de-DE" dirty="0"/>
          </a:p>
        </p:txBody>
      </p:sp>
      <p:sp>
        <p:nvSpPr>
          <p:cNvPr id="5" name="Titel 4">
            <a:extLst>
              <a:ext uri="{FF2B5EF4-FFF2-40B4-BE49-F238E27FC236}">
                <a16:creationId xmlns:a16="http://schemas.microsoft.com/office/drawing/2014/main" id="{9156DB68-F3ED-2420-FAB2-1A6E3D1654B5}"/>
              </a:ext>
            </a:extLst>
          </p:cNvPr>
          <p:cNvSpPr>
            <a:spLocks noGrp="1"/>
          </p:cNvSpPr>
          <p:nvPr>
            <p:ph type="title"/>
          </p:nvPr>
        </p:nvSpPr>
        <p:spPr/>
        <p:txBody>
          <a:bodyPr/>
          <a:lstStyle/>
          <a:p>
            <a:r>
              <a:rPr lang="de-DE" dirty="0"/>
              <a:t>Patenschaften am Beispiel </a:t>
            </a:r>
            <a:r>
              <a:rPr lang="de-DE" dirty="0" err="1"/>
              <a:t>Shelter</a:t>
            </a:r>
            <a:endParaRPr lang="de-DE" dirty="0"/>
          </a:p>
        </p:txBody>
      </p:sp>
      <p:pic>
        <p:nvPicPr>
          <p:cNvPr id="9" name="Grafik 8">
            <a:extLst>
              <a:ext uri="{FF2B5EF4-FFF2-40B4-BE49-F238E27FC236}">
                <a16:creationId xmlns:a16="http://schemas.microsoft.com/office/drawing/2014/main" id="{B1825316-2FA1-AB88-8DBD-2AA73C469030}"/>
              </a:ext>
            </a:extLst>
          </p:cNvPr>
          <p:cNvPicPr>
            <a:picLocks noChangeAspect="1"/>
          </p:cNvPicPr>
          <p:nvPr/>
        </p:nvPicPr>
        <p:blipFill rotWithShape="1">
          <a:blip r:embed="rId4">
            <a:extLst>
              <a:ext uri="{28A0092B-C50C-407E-A947-70E740481C1C}">
                <a14:useLocalDpi xmlns:a14="http://schemas.microsoft.com/office/drawing/2010/main" val="0"/>
              </a:ext>
            </a:extLst>
          </a:blip>
          <a:srcRect l="26745"/>
          <a:stretch/>
        </p:blipFill>
        <p:spPr>
          <a:xfrm>
            <a:off x="10034491" y="7295619"/>
            <a:ext cx="7264088" cy="5512857"/>
          </a:xfrm>
          <a:prstGeom prst="rect">
            <a:avLst/>
          </a:prstGeom>
        </p:spPr>
      </p:pic>
    </p:spTree>
    <p:extLst>
      <p:ext uri="{BB962C8B-B14F-4D97-AF65-F5344CB8AC3E}">
        <p14:creationId xmlns:p14="http://schemas.microsoft.com/office/powerpoint/2010/main" val="1720881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AE0F58E-9963-C06D-087B-B0B12F2A58B8}"/>
              </a:ext>
            </a:extLst>
          </p:cNvPr>
          <p:cNvSpPr>
            <a:spLocks noGrp="1"/>
          </p:cNvSpPr>
          <p:nvPr>
            <p:ph type="sldNum" sz="quarter" idx="10"/>
          </p:nvPr>
        </p:nvSpPr>
        <p:spPr/>
        <p:txBody>
          <a:bodyPr/>
          <a:lstStyle/>
          <a:p>
            <a:fld id="{B1DFA706-D6BF-4054-BFB5-EC6378B45988}" type="slidenum">
              <a:rPr lang="de-DE" smtClean="0"/>
              <a:pPr/>
              <a:t>21</a:t>
            </a:fld>
            <a:endParaRPr lang="de-DE" dirty="0"/>
          </a:p>
        </p:txBody>
      </p:sp>
      <p:sp>
        <p:nvSpPr>
          <p:cNvPr id="3" name="Vertikaler Textplatzhalter 2">
            <a:extLst>
              <a:ext uri="{FF2B5EF4-FFF2-40B4-BE49-F238E27FC236}">
                <a16:creationId xmlns:a16="http://schemas.microsoft.com/office/drawing/2014/main" id="{E20AF7D3-C895-3E73-E469-8423AC2A8FA1}"/>
              </a:ext>
            </a:extLst>
          </p:cNvPr>
          <p:cNvSpPr>
            <a:spLocks noGrp="1"/>
          </p:cNvSpPr>
          <p:nvPr>
            <p:ph type="body" orient="vert" idx="1"/>
          </p:nvPr>
        </p:nvSpPr>
        <p:spPr/>
        <p:txBody>
          <a:bodyPr/>
          <a:lstStyle/>
          <a:p>
            <a:pPr marL="571500" indent="-571500">
              <a:buFont typeface="Arial" panose="020B0604020202020204" pitchFamily="34" charset="0"/>
              <a:buChar char="•"/>
            </a:pPr>
            <a:r>
              <a:rPr lang="de-DE" dirty="0"/>
              <a:t>Ukraine-Hilfsprojekt des Johanniterordens</a:t>
            </a:r>
          </a:p>
          <a:p>
            <a:pPr marL="571500" indent="-571500">
              <a:buFont typeface="Arial" panose="020B0604020202020204" pitchFamily="34" charset="0"/>
              <a:buChar char="•"/>
            </a:pPr>
            <a:r>
              <a:rPr lang="de-DE" dirty="0"/>
              <a:t>Schirmherrschaft der Westfälischen Genossenschaft</a:t>
            </a:r>
          </a:p>
          <a:p>
            <a:pPr marL="571500" indent="-571500">
              <a:buFont typeface="Arial" panose="020B0604020202020204" pitchFamily="34" charset="0"/>
              <a:buChar char="•"/>
            </a:pPr>
            <a:endParaRPr lang="de-DE" dirty="0"/>
          </a:p>
          <a:p>
            <a:pPr marL="571500" indent="-571500">
              <a:buFont typeface="Arial" panose="020B0604020202020204" pitchFamily="34" charset="0"/>
              <a:buChar char="•"/>
            </a:pPr>
            <a:r>
              <a:rPr lang="de-DE" dirty="0"/>
              <a:t>Finanzierung der FSJ-Stelle durch Provinzial-</a:t>
            </a:r>
            <a:r>
              <a:rPr lang="de-DE" dirty="0" err="1"/>
              <a:t>Sächsiche</a:t>
            </a:r>
            <a:r>
              <a:rPr lang="de-DE" dirty="0"/>
              <a:t> Genossenschaft</a:t>
            </a:r>
          </a:p>
          <a:p>
            <a:pPr marL="571500" indent="-571500">
              <a:buFont typeface="Arial" panose="020B0604020202020204" pitchFamily="34" charset="0"/>
              <a:buChar char="•"/>
            </a:pPr>
            <a:r>
              <a:rPr lang="de-DE" dirty="0"/>
              <a:t>Finanzierung von Einzelprojekten durch verschiedene Genossenschaften und </a:t>
            </a:r>
            <a:br>
              <a:rPr lang="de-DE" dirty="0"/>
            </a:br>
            <a:r>
              <a:rPr lang="de-DE" dirty="0"/>
              <a:t>Johanniter-Hilfsgemeinschaften</a:t>
            </a:r>
          </a:p>
          <a:p>
            <a:pPr marL="571500" indent="-571500">
              <a:buFont typeface="Arial" panose="020B0604020202020204" pitchFamily="34" charset="0"/>
              <a:buChar char="•"/>
            </a:pPr>
            <a:endParaRPr lang="de-DE" dirty="0"/>
          </a:p>
          <a:p>
            <a:pPr marL="571500" indent="-571500">
              <a:buFont typeface="Arial" panose="020B0604020202020204" pitchFamily="34" charset="0"/>
              <a:buChar char="•"/>
            </a:pPr>
            <a:r>
              <a:rPr lang="de-DE" dirty="0"/>
              <a:t>Kooperation mit</a:t>
            </a:r>
          </a:p>
          <a:p>
            <a:pPr marL="1197900" lvl="3" indent="-571500"/>
            <a:r>
              <a:rPr lang="de-DE" i="1" dirty="0">
                <a:solidFill>
                  <a:schemeClr val="tx2"/>
                </a:solidFill>
              </a:rPr>
              <a:t>Johanniter-Unfall-Hilfe</a:t>
            </a:r>
          </a:p>
          <a:p>
            <a:pPr marL="1197900" lvl="3" indent="-571500"/>
            <a:r>
              <a:rPr lang="de-DE" i="1" dirty="0" err="1">
                <a:solidFill>
                  <a:schemeClr val="tx2"/>
                </a:solidFill>
              </a:rPr>
              <a:t>Johanniterhjälpen</a:t>
            </a:r>
            <a:r>
              <a:rPr lang="de-DE" dirty="0">
                <a:solidFill>
                  <a:schemeClr val="tx2"/>
                </a:solidFill>
              </a:rPr>
              <a:t> aus Schweden</a:t>
            </a:r>
          </a:p>
          <a:p>
            <a:pPr marL="1197900" lvl="3" indent="-571500"/>
            <a:r>
              <a:rPr lang="de-DE" i="1" dirty="0">
                <a:solidFill>
                  <a:schemeClr val="tx2"/>
                </a:solidFill>
              </a:rPr>
              <a:t>Johanniter-Malteser Stiftung Aide &amp; Assistance </a:t>
            </a:r>
            <a:r>
              <a:rPr lang="de-DE" dirty="0">
                <a:solidFill>
                  <a:schemeClr val="tx2"/>
                </a:solidFill>
              </a:rPr>
              <a:t>aus der Schweiz</a:t>
            </a:r>
          </a:p>
        </p:txBody>
      </p:sp>
      <p:sp>
        <p:nvSpPr>
          <p:cNvPr id="4" name="Titel 3">
            <a:extLst>
              <a:ext uri="{FF2B5EF4-FFF2-40B4-BE49-F238E27FC236}">
                <a16:creationId xmlns:a16="http://schemas.microsoft.com/office/drawing/2014/main" id="{12447616-354E-79A7-F760-B38B339DD643}"/>
              </a:ext>
            </a:extLst>
          </p:cNvPr>
          <p:cNvSpPr>
            <a:spLocks noGrp="1"/>
          </p:cNvSpPr>
          <p:nvPr>
            <p:ph type="title"/>
          </p:nvPr>
        </p:nvSpPr>
        <p:spPr/>
        <p:txBody>
          <a:bodyPr/>
          <a:lstStyle/>
          <a:p>
            <a:r>
              <a:rPr lang="de-DE" dirty="0"/>
              <a:t>Mission Siret im Johanniter-Netzwerk</a:t>
            </a:r>
          </a:p>
        </p:txBody>
      </p:sp>
    </p:spTree>
    <p:extLst>
      <p:ext uri="{BB962C8B-B14F-4D97-AF65-F5344CB8AC3E}">
        <p14:creationId xmlns:p14="http://schemas.microsoft.com/office/powerpoint/2010/main" val="1431618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2E27511-E989-26DB-417C-0E649315A595}"/>
              </a:ext>
            </a:extLst>
          </p:cNvPr>
          <p:cNvSpPr>
            <a:spLocks noGrp="1"/>
          </p:cNvSpPr>
          <p:nvPr>
            <p:ph type="sldNum" sz="quarter" idx="10"/>
          </p:nvPr>
        </p:nvSpPr>
        <p:spPr/>
        <p:txBody>
          <a:bodyPr/>
          <a:lstStyle/>
          <a:p>
            <a:fld id="{B1DFA706-D6BF-4054-BFB5-EC6378B45988}" type="slidenum">
              <a:rPr lang="de-DE" smtClean="0"/>
              <a:pPr/>
              <a:t>22</a:t>
            </a:fld>
            <a:endParaRPr lang="de-DE" dirty="0"/>
          </a:p>
        </p:txBody>
      </p:sp>
      <p:sp>
        <p:nvSpPr>
          <p:cNvPr id="3" name="Titel 2">
            <a:extLst>
              <a:ext uri="{FF2B5EF4-FFF2-40B4-BE49-F238E27FC236}">
                <a16:creationId xmlns:a16="http://schemas.microsoft.com/office/drawing/2014/main" id="{7A8A2202-E73E-EEB1-C568-D290EB3DBCAB}"/>
              </a:ext>
            </a:extLst>
          </p:cNvPr>
          <p:cNvSpPr>
            <a:spLocks noGrp="1"/>
          </p:cNvSpPr>
          <p:nvPr>
            <p:ph type="title"/>
          </p:nvPr>
        </p:nvSpPr>
        <p:spPr/>
        <p:txBody>
          <a:bodyPr/>
          <a:lstStyle/>
          <a:p>
            <a:r>
              <a:rPr lang="de-DE" dirty="0"/>
              <a:t>Unterstützung</a:t>
            </a:r>
          </a:p>
        </p:txBody>
      </p:sp>
      <p:grpSp>
        <p:nvGrpSpPr>
          <p:cNvPr id="28" name="Gruppieren 27">
            <a:extLst>
              <a:ext uri="{FF2B5EF4-FFF2-40B4-BE49-F238E27FC236}">
                <a16:creationId xmlns:a16="http://schemas.microsoft.com/office/drawing/2014/main" id="{CFD1EF64-9205-AA34-824E-6EB816B3B14B}"/>
              </a:ext>
            </a:extLst>
          </p:cNvPr>
          <p:cNvGrpSpPr/>
          <p:nvPr/>
        </p:nvGrpSpPr>
        <p:grpSpPr>
          <a:xfrm>
            <a:off x="1937543" y="2708100"/>
            <a:ext cx="20507325" cy="8683800"/>
            <a:chOff x="1388269" y="2708100"/>
            <a:chExt cx="20507325" cy="8683800"/>
          </a:xfrm>
        </p:grpSpPr>
        <p:grpSp>
          <p:nvGrpSpPr>
            <p:cNvPr id="26" name="Gruppieren 25">
              <a:extLst>
                <a:ext uri="{FF2B5EF4-FFF2-40B4-BE49-F238E27FC236}">
                  <a16:creationId xmlns:a16="http://schemas.microsoft.com/office/drawing/2014/main" id="{8D3B2798-E93E-C71B-C03F-EB8EBE4867A1}"/>
                </a:ext>
              </a:extLst>
            </p:cNvPr>
            <p:cNvGrpSpPr/>
            <p:nvPr/>
          </p:nvGrpSpPr>
          <p:grpSpPr>
            <a:xfrm>
              <a:off x="8348663" y="7242000"/>
              <a:ext cx="6586537" cy="4149900"/>
              <a:chOff x="8348663" y="7242000"/>
              <a:chExt cx="6586537" cy="4149900"/>
            </a:xfrm>
          </p:grpSpPr>
          <p:sp>
            <p:nvSpPr>
              <p:cNvPr id="8" name="Abgerundetes Rechteck 7">
                <a:extLst>
                  <a:ext uri="{FF2B5EF4-FFF2-40B4-BE49-F238E27FC236}">
                    <a16:creationId xmlns:a16="http://schemas.microsoft.com/office/drawing/2014/main" id="{BD34FF02-914E-77F7-E500-F61B828AFFE9}"/>
                  </a:ext>
                </a:extLst>
              </p:cNvPr>
              <p:cNvSpPr/>
              <p:nvPr/>
            </p:nvSpPr>
            <p:spPr>
              <a:xfrm>
                <a:off x="8348663" y="7242000"/>
                <a:ext cx="6586537" cy="4149900"/>
              </a:xfrm>
              <a:prstGeom prst="roundRect">
                <a:avLst>
                  <a:gd name="adj" fmla="val 6216"/>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0000" rtlCol="0" anchor="t" anchorCtr="1"/>
              <a:lstStyle/>
              <a:p>
                <a:pPr algn="l"/>
                <a:r>
                  <a:rPr lang="de-DE" sz="5400" dirty="0">
                    <a:solidFill>
                      <a:schemeClr val="bg1"/>
                    </a:solidFill>
                  </a:rPr>
                  <a:t>Einsatz vor Ort</a:t>
                </a:r>
              </a:p>
            </p:txBody>
          </p:sp>
          <p:pic>
            <p:nvPicPr>
              <p:cNvPr id="14" name="Grafik 13">
                <a:extLst>
                  <a:ext uri="{FF2B5EF4-FFF2-40B4-BE49-F238E27FC236}">
                    <a16:creationId xmlns:a16="http://schemas.microsoft.com/office/drawing/2014/main" id="{3E95235E-DA81-8CD7-7C05-D58931CD7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5931" y="8595900"/>
                <a:ext cx="2412000" cy="2412000"/>
              </a:xfrm>
              <a:prstGeom prst="rect">
                <a:avLst/>
              </a:prstGeom>
            </p:spPr>
          </p:pic>
        </p:grpSp>
        <p:grpSp>
          <p:nvGrpSpPr>
            <p:cNvPr id="25" name="Gruppieren 24">
              <a:extLst>
                <a:ext uri="{FF2B5EF4-FFF2-40B4-BE49-F238E27FC236}">
                  <a16:creationId xmlns:a16="http://schemas.microsoft.com/office/drawing/2014/main" id="{AEF8DAE3-4E9E-1D12-74BC-4A3AE815FE4E}"/>
                </a:ext>
              </a:extLst>
            </p:cNvPr>
            <p:cNvGrpSpPr/>
            <p:nvPr/>
          </p:nvGrpSpPr>
          <p:grpSpPr>
            <a:xfrm>
              <a:off x="15309057" y="2708100"/>
              <a:ext cx="6586537" cy="4149900"/>
              <a:chOff x="15682913" y="2708100"/>
              <a:chExt cx="6586537" cy="4149900"/>
            </a:xfrm>
          </p:grpSpPr>
          <p:sp>
            <p:nvSpPr>
              <p:cNvPr id="9" name="Abgerundetes Rechteck 8">
                <a:extLst>
                  <a:ext uri="{FF2B5EF4-FFF2-40B4-BE49-F238E27FC236}">
                    <a16:creationId xmlns:a16="http://schemas.microsoft.com/office/drawing/2014/main" id="{CA021777-ADD2-C4A4-F2D9-BF3886449176}"/>
                  </a:ext>
                </a:extLst>
              </p:cNvPr>
              <p:cNvSpPr/>
              <p:nvPr/>
            </p:nvSpPr>
            <p:spPr>
              <a:xfrm>
                <a:off x="15682913" y="2708100"/>
                <a:ext cx="6586537" cy="4149900"/>
              </a:xfrm>
              <a:prstGeom prst="roundRect">
                <a:avLst>
                  <a:gd name="adj" fmla="val 6216"/>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0000" rtlCol="0" anchor="t" anchorCtr="1"/>
              <a:lstStyle/>
              <a:p>
                <a:pPr algn="l"/>
                <a:r>
                  <a:rPr lang="de-DE" sz="5400" dirty="0">
                    <a:solidFill>
                      <a:schemeClr val="bg1"/>
                    </a:solidFill>
                  </a:rPr>
                  <a:t>Sachspenden</a:t>
                </a:r>
              </a:p>
            </p:txBody>
          </p:sp>
          <p:pic>
            <p:nvPicPr>
              <p:cNvPr id="16" name="Grafik 15">
                <a:extLst>
                  <a:ext uri="{FF2B5EF4-FFF2-40B4-BE49-F238E27FC236}">
                    <a16:creationId xmlns:a16="http://schemas.microsoft.com/office/drawing/2014/main" id="{ED55BEB0-17B6-746A-58EB-FE47633E3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0180" y="4048630"/>
                <a:ext cx="2412000" cy="2412000"/>
              </a:xfrm>
              <a:prstGeom prst="rect">
                <a:avLst/>
              </a:prstGeom>
            </p:spPr>
          </p:pic>
        </p:grpSp>
        <p:grpSp>
          <p:nvGrpSpPr>
            <p:cNvPr id="27" name="Gruppieren 26">
              <a:extLst>
                <a:ext uri="{FF2B5EF4-FFF2-40B4-BE49-F238E27FC236}">
                  <a16:creationId xmlns:a16="http://schemas.microsoft.com/office/drawing/2014/main" id="{E8C9F437-649A-712C-184B-43C2CF3C5704}"/>
                </a:ext>
              </a:extLst>
            </p:cNvPr>
            <p:cNvGrpSpPr/>
            <p:nvPr/>
          </p:nvGrpSpPr>
          <p:grpSpPr>
            <a:xfrm>
              <a:off x="15309057" y="7242000"/>
              <a:ext cx="6586537" cy="4149900"/>
              <a:chOff x="15682912" y="7242000"/>
              <a:chExt cx="6586537" cy="4149900"/>
            </a:xfrm>
          </p:grpSpPr>
          <p:sp>
            <p:nvSpPr>
              <p:cNvPr id="10" name="Abgerundetes Rechteck 9">
                <a:extLst>
                  <a:ext uri="{FF2B5EF4-FFF2-40B4-BE49-F238E27FC236}">
                    <a16:creationId xmlns:a16="http://schemas.microsoft.com/office/drawing/2014/main" id="{8E0BE89E-1DDC-A6A4-A170-36E0C07BE4CE}"/>
                  </a:ext>
                </a:extLst>
              </p:cNvPr>
              <p:cNvSpPr/>
              <p:nvPr/>
            </p:nvSpPr>
            <p:spPr>
              <a:xfrm>
                <a:off x="15682912" y="7242000"/>
                <a:ext cx="6586537" cy="4149900"/>
              </a:xfrm>
              <a:prstGeom prst="roundRect">
                <a:avLst>
                  <a:gd name="adj" fmla="val 6216"/>
                </a:avLst>
              </a:pr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0000" rtlCol="0" anchor="t" anchorCtr="1"/>
              <a:lstStyle/>
              <a:p>
                <a:pPr algn="l"/>
                <a:r>
                  <a:rPr lang="de-DE" sz="5400" dirty="0">
                    <a:solidFill>
                      <a:schemeClr val="bg1"/>
                    </a:solidFill>
                  </a:rPr>
                  <a:t>Patenschaften</a:t>
                </a:r>
              </a:p>
            </p:txBody>
          </p:sp>
          <p:pic>
            <p:nvPicPr>
              <p:cNvPr id="18" name="Grafik 17">
                <a:extLst>
                  <a:ext uri="{FF2B5EF4-FFF2-40B4-BE49-F238E27FC236}">
                    <a16:creationId xmlns:a16="http://schemas.microsoft.com/office/drawing/2014/main" id="{EB4E5C4B-9094-D2C4-771E-00BD62F8A4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70180" y="8595900"/>
                <a:ext cx="2412000" cy="2412000"/>
              </a:xfrm>
              <a:prstGeom prst="rect">
                <a:avLst/>
              </a:prstGeom>
            </p:spPr>
          </p:pic>
        </p:grpSp>
        <p:grpSp>
          <p:nvGrpSpPr>
            <p:cNvPr id="24" name="Gruppieren 23">
              <a:extLst>
                <a:ext uri="{FF2B5EF4-FFF2-40B4-BE49-F238E27FC236}">
                  <a16:creationId xmlns:a16="http://schemas.microsoft.com/office/drawing/2014/main" id="{22ACCE0A-C8F9-4D6A-43A3-5B8F81FE6145}"/>
                </a:ext>
              </a:extLst>
            </p:cNvPr>
            <p:cNvGrpSpPr/>
            <p:nvPr/>
          </p:nvGrpSpPr>
          <p:grpSpPr>
            <a:xfrm>
              <a:off x="8348663" y="2708100"/>
              <a:ext cx="6586537" cy="4149900"/>
              <a:chOff x="8348663" y="2708100"/>
              <a:chExt cx="6586537" cy="4149900"/>
            </a:xfrm>
          </p:grpSpPr>
          <p:sp>
            <p:nvSpPr>
              <p:cNvPr id="5" name="Abgerundetes Rechteck 4">
                <a:extLst>
                  <a:ext uri="{FF2B5EF4-FFF2-40B4-BE49-F238E27FC236}">
                    <a16:creationId xmlns:a16="http://schemas.microsoft.com/office/drawing/2014/main" id="{75FF57D0-DC2A-3DAD-DF76-31A4129D1CFA}"/>
                  </a:ext>
                </a:extLst>
              </p:cNvPr>
              <p:cNvSpPr/>
              <p:nvPr/>
            </p:nvSpPr>
            <p:spPr>
              <a:xfrm>
                <a:off x="8348663" y="2708100"/>
                <a:ext cx="6586537" cy="4149900"/>
              </a:xfrm>
              <a:prstGeom prst="roundRect">
                <a:avLst>
                  <a:gd name="adj" fmla="val 6216"/>
                </a:avLst>
              </a:pr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0000" rtlCol="0" anchor="t" anchorCtr="1"/>
              <a:lstStyle/>
              <a:p>
                <a:pPr algn="l"/>
                <a:r>
                  <a:rPr lang="de-DE" sz="5400" dirty="0">
                    <a:solidFill>
                      <a:schemeClr val="bg1"/>
                    </a:solidFill>
                  </a:rPr>
                  <a:t>Botschafter</a:t>
                </a:r>
              </a:p>
            </p:txBody>
          </p:sp>
          <p:pic>
            <p:nvPicPr>
              <p:cNvPr id="20" name="Grafik 19">
                <a:extLst>
                  <a:ext uri="{FF2B5EF4-FFF2-40B4-BE49-F238E27FC236}">
                    <a16:creationId xmlns:a16="http://schemas.microsoft.com/office/drawing/2014/main" id="{F836AB8A-0278-5EEA-52D4-E30777097B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5931" y="4048630"/>
                <a:ext cx="2412000" cy="2412000"/>
              </a:xfrm>
              <a:prstGeom prst="rect">
                <a:avLst/>
              </a:prstGeom>
            </p:spPr>
          </p:pic>
        </p:grpSp>
        <p:grpSp>
          <p:nvGrpSpPr>
            <p:cNvPr id="23" name="Gruppieren 22">
              <a:extLst>
                <a:ext uri="{FF2B5EF4-FFF2-40B4-BE49-F238E27FC236}">
                  <a16:creationId xmlns:a16="http://schemas.microsoft.com/office/drawing/2014/main" id="{DD2CEDB3-8B60-F879-1A2E-F732D5DC1733}"/>
                </a:ext>
              </a:extLst>
            </p:cNvPr>
            <p:cNvGrpSpPr/>
            <p:nvPr/>
          </p:nvGrpSpPr>
          <p:grpSpPr>
            <a:xfrm>
              <a:off x="1388269" y="2708100"/>
              <a:ext cx="6586537" cy="8683800"/>
              <a:chOff x="1014413" y="2708100"/>
              <a:chExt cx="6586537" cy="8683800"/>
            </a:xfrm>
          </p:grpSpPr>
          <p:sp>
            <p:nvSpPr>
              <p:cNvPr id="4" name="Abgerundetes Rechteck 3">
                <a:extLst>
                  <a:ext uri="{FF2B5EF4-FFF2-40B4-BE49-F238E27FC236}">
                    <a16:creationId xmlns:a16="http://schemas.microsoft.com/office/drawing/2014/main" id="{B9D31B2E-412B-E636-709D-4A156EEBB6FC}"/>
                  </a:ext>
                </a:extLst>
              </p:cNvPr>
              <p:cNvSpPr/>
              <p:nvPr/>
            </p:nvSpPr>
            <p:spPr>
              <a:xfrm>
                <a:off x="1014413" y="2708100"/>
                <a:ext cx="6586537" cy="8683800"/>
              </a:xfrm>
              <a:prstGeom prst="roundRect">
                <a:avLst>
                  <a:gd name="adj" fmla="val 6216"/>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0000" rtlCol="0" anchor="t" anchorCtr="1"/>
              <a:lstStyle/>
              <a:p>
                <a:pPr algn="l"/>
                <a:r>
                  <a:rPr lang="de-DE" sz="5400" b="1" dirty="0">
                    <a:solidFill>
                      <a:schemeClr val="tx1"/>
                    </a:solidFill>
                  </a:rPr>
                  <a:t>Geldspenden</a:t>
                </a:r>
                <a:r>
                  <a:rPr lang="de-DE" sz="5400" dirty="0">
                    <a:solidFill>
                      <a:schemeClr val="tx1"/>
                    </a:solidFill>
                  </a:rPr>
                  <a:t> für </a:t>
                </a:r>
              </a:p>
              <a:p>
                <a:pPr marL="342900" indent="-342900" algn="l">
                  <a:buFont typeface="Arial" panose="020B0604020202020204" pitchFamily="34" charset="0"/>
                  <a:buChar char="•"/>
                </a:pPr>
                <a:r>
                  <a:rPr lang="de-DE" sz="4400" dirty="0">
                    <a:solidFill>
                      <a:schemeClr val="tx1"/>
                    </a:solidFill>
                  </a:rPr>
                  <a:t>Laufende Arbeit</a:t>
                </a:r>
              </a:p>
              <a:p>
                <a:pPr marL="342900" indent="-342900" algn="l">
                  <a:buFont typeface="Arial" panose="020B0604020202020204" pitchFamily="34" charset="0"/>
                  <a:buChar char="•"/>
                </a:pPr>
                <a:r>
                  <a:rPr lang="de-DE" sz="4400" dirty="0">
                    <a:solidFill>
                      <a:schemeClr val="tx1"/>
                    </a:solidFill>
                  </a:rPr>
                  <a:t>Sonderaktionen</a:t>
                </a:r>
              </a:p>
            </p:txBody>
          </p:sp>
          <p:pic>
            <p:nvPicPr>
              <p:cNvPr id="22" name="Grafik 21">
                <a:extLst>
                  <a:ext uri="{FF2B5EF4-FFF2-40B4-BE49-F238E27FC236}">
                    <a16:creationId xmlns:a16="http://schemas.microsoft.com/office/drawing/2014/main" id="{E803B15C-775D-1D55-5824-606B908F2C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7681" y="5841900"/>
                <a:ext cx="3960000" cy="3960000"/>
              </a:xfrm>
              <a:prstGeom prst="rect">
                <a:avLst/>
              </a:prstGeom>
            </p:spPr>
          </p:pic>
        </p:grpSp>
      </p:grpSp>
    </p:spTree>
    <p:extLst>
      <p:ext uri="{BB962C8B-B14F-4D97-AF65-F5344CB8AC3E}">
        <p14:creationId xmlns:p14="http://schemas.microsoft.com/office/powerpoint/2010/main" val="3420394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3C6A7B9-FFD1-6A76-C83B-D4761E7D96C5}"/>
              </a:ext>
            </a:extLst>
          </p:cNvPr>
          <p:cNvSpPr>
            <a:spLocks noGrp="1"/>
          </p:cNvSpPr>
          <p:nvPr>
            <p:ph type="sldNum" sz="quarter" idx="14"/>
          </p:nvPr>
        </p:nvSpPr>
        <p:spPr/>
        <p:txBody>
          <a:bodyPr/>
          <a:lstStyle/>
          <a:p>
            <a:fld id="{B1DFA706-D6BF-4054-BFB5-EC6378B45988}" type="slidenum">
              <a:rPr lang="de-DE" smtClean="0"/>
              <a:pPr/>
              <a:t>23</a:t>
            </a:fld>
            <a:endParaRPr lang="de-DE" dirty="0"/>
          </a:p>
        </p:txBody>
      </p:sp>
      <p:sp>
        <p:nvSpPr>
          <p:cNvPr id="3" name="Vertikaler Textplatzhalter 2">
            <a:extLst>
              <a:ext uri="{FF2B5EF4-FFF2-40B4-BE49-F238E27FC236}">
                <a16:creationId xmlns:a16="http://schemas.microsoft.com/office/drawing/2014/main" id="{FF6547C3-5243-FC5C-214B-1FA2DE8FBB82}"/>
              </a:ext>
            </a:extLst>
          </p:cNvPr>
          <p:cNvSpPr>
            <a:spLocks noGrp="1"/>
          </p:cNvSpPr>
          <p:nvPr>
            <p:ph type="body" orient="vert" idx="1"/>
          </p:nvPr>
        </p:nvSpPr>
        <p:spPr>
          <a:xfrm>
            <a:off x="12382500" y="2031995"/>
            <a:ext cx="10985500" cy="2271776"/>
          </a:xfrm>
        </p:spPr>
        <p:txBody>
          <a:bodyPr anchor="t">
            <a:spAutoFit/>
          </a:bodyPr>
          <a:lstStyle/>
          <a:p>
            <a:r>
              <a:rPr lang="de-DE" sz="5400" dirty="0"/>
              <a:t>www.missionsiret.de</a:t>
            </a:r>
          </a:p>
          <a:p>
            <a:r>
              <a:rPr lang="de-DE" sz="5400" dirty="0"/>
              <a:t>@missionsiret</a:t>
            </a:r>
          </a:p>
        </p:txBody>
      </p:sp>
      <p:grpSp>
        <p:nvGrpSpPr>
          <p:cNvPr id="9" name="Gruppieren 8">
            <a:extLst>
              <a:ext uri="{FF2B5EF4-FFF2-40B4-BE49-F238E27FC236}">
                <a16:creationId xmlns:a16="http://schemas.microsoft.com/office/drawing/2014/main" id="{728136F3-4D6C-5EF6-A48B-357D0E16F759}"/>
              </a:ext>
            </a:extLst>
          </p:cNvPr>
          <p:cNvGrpSpPr/>
          <p:nvPr/>
        </p:nvGrpSpPr>
        <p:grpSpPr>
          <a:xfrm>
            <a:off x="3162610" y="2252253"/>
            <a:ext cx="7135432" cy="9211493"/>
            <a:chOff x="2982602" y="2334368"/>
            <a:chExt cx="7135432" cy="9211493"/>
          </a:xfrm>
        </p:grpSpPr>
        <p:pic>
          <p:nvPicPr>
            <p:cNvPr id="6" name="Grafik 5">
              <a:extLst>
                <a:ext uri="{FF2B5EF4-FFF2-40B4-BE49-F238E27FC236}">
                  <a16:creationId xmlns:a16="http://schemas.microsoft.com/office/drawing/2014/main" id="{A7606444-69DD-C311-4C95-D9C5119E2157}"/>
                </a:ext>
              </a:extLst>
            </p:cNvPr>
            <p:cNvPicPr>
              <a:picLocks noChangeAspect="1"/>
            </p:cNvPicPr>
            <p:nvPr/>
          </p:nvPicPr>
          <p:blipFill>
            <a:blip r:embed="rId3"/>
            <a:stretch>
              <a:fillRect/>
            </a:stretch>
          </p:blipFill>
          <p:spPr>
            <a:xfrm>
              <a:off x="2982602" y="3439233"/>
              <a:ext cx="7135432" cy="7135432"/>
            </a:xfrm>
            <a:prstGeom prst="rect">
              <a:avLst/>
            </a:prstGeom>
          </p:spPr>
        </p:pic>
        <p:sp>
          <p:nvSpPr>
            <p:cNvPr id="7" name="Textfeld 6">
              <a:extLst>
                <a:ext uri="{FF2B5EF4-FFF2-40B4-BE49-F238E27FC236}">
                  <a16:creationId xmlns:a16="http://schemas.microsoft.com/office/drawing/2014/main" id="{5EFAB14A-8B1F-513B-B066-F9D57CA20178}"/>
                </a:ext>
              </a:extLst>
            </p:cNvPr>
            <p:cNvSpPr txBox="1"/>
            <p:nvPr/>
          </p:nvSpPr>
          <p:spPr>
            <a:xfrm>
              <a:off x="2982602" y="2334368"/>
              <a:ext cx="4571137" cy="828917"/>
            </a:xfrm>
            <a:prstGeom prst="rect">
              <a:avLst/>
            </a:prstGeom>
            <a:noFill/>
          </p:spPr>
          <p:txBody>
            <a:bodyPr wrap="square" lIns="0" tIns="0" rIns="0" bIns="0" rtlCol="0" anchor="t" anchorCtr="0">
              <a:spAutoFit/>
            </a:bodyPr>
            <a:lstStyle/>
            <a:p>
              <a:pPr algn="l"/>
              <a:r>
                <a:rPr lang="de-DE" sz="5400" dirty="0">
                  <a:solidFill>
                    <a:schemeClr val="tx2"/>
                  </a:solidFill>
                  <a:latin typeface="+mj-lt"/>
                </a:rPr>
                <a:t>Newsletter</a:t>
              </a:r>
            </a:p>
          </p:txBody>
        </p:sp>
        <p:sp>
          <p:nvSpPr>
            <p:cNvPr id="8" name="Textfeld 7">
              <a:extLst>
                <a:ext uri="{FF2B5EF4-FFF2-40B4-BE49-F238E27FC236}">
                  <a16:creationId xmlns:a16="http://schemas.microsoft.com/office/drawing/2014/main" id="{A0694BEC-49FC-5267-44DF-5C7DA5F84959}"/>
                </a:ext>
              </a:extLst>
            </p:cNvPr>
            <p:cNvSpPr txBox="1"/>
            <p:nvPr/>
          </p:nvSpPr>
          <p:spPr>
            <a:xfrm>
              <a:off x="2982602" y="10763646"/>
              <a:ext cx="5843346" cy="782215"/>
            </a:xfrm>
            <a:prstGeom prst="rect">
              <a:avLst/>
            </a:prstGeom>
            <a:noFill/>
          </p:spPr>
          <p:txBody>
            <a:bodyPr wrap="none" lIns="0" tIns="0" rIns="0" bIns="0" rtlCol="0" anchor="t" anchorCtr="0">
              <a:noAutofit/>
            </a:bodyPr>
            <a:lstStyle/>
            <a:p>
              <a:pPr algn="l"/>
              <a:r>
                <a:rPr lang="de-DE" sz="2800" dirty="0">
                  <a:solidFill>
                    <a:schemeClr val="tx1"/>
                  </a:solidFill>
                </a:rPr>
                <a:t>www.missionsiret.de/</a:t>
              </a:r>
              <a:r>
                <a:rPr lang="de-DE" sz="2800" dirty="0" err="1">
                  <a:solidFill>
                    <a:schemeClr val="tx1"/>
                  </a:solidFill>
                </a:rPr>
                <a:t>newsletter</a:t>
              </a:r>
              <a:endParaRPr lang="de-DE" sz="2800" dirty="0">
                <a:solidFill>
                  <a:schemeClr val="tx1"/>
                </a:solidFill>
              </a:endParaRPr>
            </a:p>
          </p:txBody>
        </p:sp>
      </p:grpSp>
      <p:pic>
        <p:nvPicPr>
          <p:cNvPr id="13" name="Grafik 12">
            <a:extLst>
              <a:ext uri="{FF2B5EF4-FFF2-40B4-BE49-F238E27FC236}">
                <a16:creationId xmlns:a16="http://schemas.microsoft.com/office/drawing/2014/main" id="{95BFBF4B-C101-74CD-E233-31AD46571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2500" y="4695825"/>
            <a:ext cx="9906000" cy="6604000"/>
          </a:xfrm>
          <a:prstGeom prst="rect">
            <a:avLst/>
          </a:prstGeom>
        </p:spPr>
      </p:pic>
      <p:sp>
        <p:nvSpPr>
          <p:cNvPr id="4" name="Textfeld 3">
            <a:extLst>
              <a:ext uri="{FF2B5EF4-FFF2-40B4-BE49-F238E27FC236}">
                <a16:creationId xmlns:a16="http://schemas.microsoft.com/office/drawing/2014/main" id="{FB1007B8-D97A-4886-1125-BBBB60F4D404}"/>
              </a:ext>
            </a:extLst>
          </p:cNvPr>
          <p:cNvSpPr txBox="1"/>
          <p:nvPr/>
        </p:nvSpPr>
        <p:spPr>
          <a:xfrm>
            <a:off x="12382500" y="10935330"/>
            <a:ext cx="2476500" cy="325760"/>
          </a:xfrm>
          <a:prstGeom prst="rect">
            <a:avLst/>
          </a:prstGeom>
          <a:noFill/>
        </p:spPr>
        <p:txBody>
          <a:bodyPr wrap="none" lIns="0" tIns="0" rIns="0" bIns="0" rtlCol="0" anchor="b" anchorCtr="0">
            <a:noAutofit/>
          </a:bodyPr>
          <a:lstStyle/>
          <a:p>
            <a:pPr algn="r"/>
            <a:r>
              <a:rPr lang="de-DE" sz="2000" dirty="0"/>
              <a:t>Foto: Claudius Maier</a:t>
            </a:r>
          </a:p>
        </p:txBody>
      </p:sp>
    </p:spTree>
    <p:extLst>
      <p:ext uri="{BB962C8B-B14F-4D97-AF65-F5344CB8AC3E}">
        <p14:creationId xmlns:p14="http://schemas.microsoft.com/office/powerpoint/2010/main" val="1142232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389694E-61FF-7CEE-0AE5-5755C508EBDD}"/>
              </a:ext>
            </a:extLst>
          </p:cNvPr>
          <p:cNvSpPr>
            <a:spLocks noGrp="1"/>
          </p:cNvSpPr>
          <p:nvPr>
            <p:ph type="sldNum" sz="quarter" idx="10"/>
          </p:nvPr>
        </p:nvSpPr>
        <p:spPr/>
        <p:txBody>
          <a:bodyPr/>
          <a:lstStyle/>
          <a:p>
            <a:fld id="{B1DFA706-D6BF-4054-BFB5-EC6378B45988}" type="slidenum">
              <a:rPr lang="de-DE" smtClean="0"/>
              <a:pPr/>
              <a:t>24</a:t>
            </a:fld>
            <a:endParaRPr lang="de-DE" dirty="0"/>
          </a:p>
        </p:txBody>
      </p:sp>
    </p:spTree>
    <p:extLst>
      <p:ext uri="{BB962C8B-B14F-4D97-AF65-F5344CB8AC3E}">
        <p14:creationId xmlns:p14="http://schemas.microsoft.com/office/powerpoint/2010/main" val="794930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027574C-217B-20AF-C001-1F89D47262FB}"/>
              </a:ext>
            </a:extLst>
          </p:cNvPr>
          <p:cNvSpPr>
            <a:spLocks noGrp="1"/>
          </p:cNvSpPr>
          <p:nvPr>
            <p:ph type="sldNum" sz="quarter" idx="14"/>
          </p:nvPr>
        </p:nvSpPr>
        <p:spPr/>
        <p:txBody>
          <a:bodyPr/>
          <a:lstStyle/>
          <a:p>
            <a:fld id="{B1DFA706-D6BF-4054-BFB5-EC6378B45988}" type="slidenum">
              <a:rPr lang="de-DE" smtClean="0"/>
              <a:pPr/>
              <a:t>3</a:t>
            </a:fld>
            <a:endParaRPr lang="de-DE" dirty="0"/>
          </a:p>
        </p:txBody>
      </p:sp>
      <p:pic>
        <p:nvPicPr>
          <p:cNvPr id="7" name="Bildplatzhalter 6">
            <a:extLst>
              <a:ext uri="{FF2B5EF4-FFF2-40B4-BE49-F238E27FC236}">
                <a16:creationId xmlns:a16="http://schemas.microsoft.com/office/drawing/2014/main" id="{DDE0589D-0AAC-4CA6-C9EF-F48BB0C1BAD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82" r="382"/>
          <a:stretch/>
        </p:blipFill>
        <p:spPr/>
      </p:pic>
      <p:sp>
        <p:nvSpPr>
          <p:cNvPr id="4" name="Untertitel 3">
            <a:extLst>
              <a:ext uri="{FF2B5EF4-FFF2-40B4-BE49-F238E27FC236}">
                <a16:creationId xmlns:a16="http://schemas.microsoft.com/office/drawing/2014/main" id="{9021A2A4-B50D-E577-6C68-11E6624B5BBC}"/>
              </a:ext>
            </a:extLst>
          </p:cNvPr>
          <p:cNvSpPr>
            <a:spLocks noGrp="1"/>
          </p:cNvSpPr>
          <p:nvPr>
            <p:ph type="subTitle" idx="1"/>
          </p:nvPr>
        </p:nvSpPr>
        <p:spPr/>
        <p:txBody>
          <a:bodyPr/>
          <a:lstStyle/>
          <a:p>
            <a:r>
              <a:rPr lang="de-DE" sz="4400" b="1" dirty="0">
                <a:solidFill>
                  <a:srgbClr val="FFFFFF"/>
                </a:solidFill>
                <a:latin typeface="Maven Johanniter Medium" panose="020B0504010101010104" pitchFamily="34" charset="77"/>
              </a:rPr>
              <a:t>Wir verteilen Hilfsgüter in der Ukraine.</a:t>
            </a:r>
          </a:p>
        </p:txBody>
      </p:sp>
      <p:sp>
        <p:nvSpPr>
          <p:cNvPr id="5" name="Titel 4">
            <a:extLst>
              <a:ext uri="{FF2B5EF4-FFF2-40B4-BE49-F238E27FC236}">
                <a16:creationId xmlns:a16="http://schemas.microsoft.com/office/drawing/2014/main" id="{3655C367-4EDC-87A7-EDEB-73E68C7D721C}"/>
              </a:ext>
            </a:extLst>
          </p:cNvPr>
          <p:cNvSpPr>
            <a:spLocks noGrp="1"/>
          </p:cNvSpPr>
          <p:nvPr>
            <p:ph type="ctrTitle"/>
          </p:nvPr>
        </p:nvSpPr>
        <p:spPr/>
        <p:txBody>
          <a:bodyPr anchor="b"/>
          <a:lstStyle/>
          <a:p>
            <a:r>
              <a:rPr lang="de-DE" sz="14400" dirty="0"/>
              <a:t>Mission Siret</a:t>
            </a:r>
          </a:p>
        </p:txBody>
      </p:sp>
      <p:sp>
        <p:nvSpPr>
          <p:cNvPr id="3" name="Textfeld 2">
            <a:extLst>
              <a:ext uri="{FF2B5EF4-FFF2-40B4-BE49-F238E27FC236}">
                <a16:creationId xmlns:a16="http://schemas.microsoft.com/office/drawing/2014/main" id="{1F6A9044-21E7-941F-2312-5E3DEFFA3AE8}"/>
              </a:ext>
            </a:extLst>
          </p:cNvPr>
          <p:cNvSpPr txBox="1"/>
          <p:nvPr/>
        </p:nvSpPr>
        <p:spPr>
          <a:xfrm>
            <a:off x="21661120" y="13208000"/>
            <a:ext cx="2476500" cy="325760"/>
          </a:xfrm>
          <a:prstGeom prst="rect">
            <a:avLst/>
          </a:prstGeom>
          <a:noFill/>
        </p:spPr>
        <p:txBody>
          <a:bodyPr wrap="none" lIns="0" tIns="0" rIns="0" bIns="0" rtlCol="0" anchor="b" anchorCtr="0">
            <a:noAutofit/>
          </a:bodyPr>
          <a:lstStyle/>
          <a:p>
            <a:pPr algn="r"/>
            <a:r>
              <a:rPr lang="de-DE" sz="2000" dirty="0">
                <a:solidFill>
                  <a:schemeClr val="bg1"/>
                </a:solidFill>
              </a:rPr>
              <a:t>Foto: Claudius Maier</a:t>
            </a:r>
          </a:p>
        </p:txBody>
      </p:sp>
    </p:spTree>
    <p:extLst>
      <p:ext uri="{BB962C8B-B14F-4D97-AF65-F5344CB8AC3E}">
        <p14:creationId xmlns:p14="http://schemas.microsoft.com/office/powerpoint/2010/main" val="2823303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77FF2E84-A6AB-7422-13DE-04C82E19AFB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97" r="2997"/>
          <a:stretch>
            <a:fillRect/>
          </a:stretch>
        </p:blipFill>
        <p:spPr>
          <a:xfrm>
            <a:off x="14062076" y="-1344703"/>
            <a:ext cx="10320336" cy="13716000"/>
          </a:xfrm>
        </p:spPr>
      </p:pic>
      <p:sp>
        <p:nvSpPr>
          <p:cNvPr id="3" name="Vertikaler Textplatzhalter 2">
            <a:extLst>
              <a:ext uri="{FF2B5EF4-FFF2-40B4-BE49-F238E27FC236}">
                <a16:creationId xmlns:a16="http://schemas.microsoft.com/office/drawing/2014/main" id="{EE88C566-C829-6510-F21D-F436C9269D51}"/>
              </a:ext>
            </a:extLst>
          </p:cNvPr>
          <p:cNvSpPr>
            <a:spLocks noGrp="1"/>
          </p:cNvSpPr>
          <p:nvPr>
            <p:ph type="body" orient="vert" idx="11"/>
          </p:nvPr>
        </p:nvSpPr>
        <p:spPr/>
        <p:txBody>
          <a:bodyPr/>
          <a:lstStyle/>
          <a:p>
            <a:endParaRPr lang="de-DE"/>
          </a:p>
        </p:txBody>
      </p:sp>
      <p:sp>
        <p:nvSpPr>
          <p:cNvPr id="4" name="Foliennummernplatzhalter 3">
            <a:extLst>
              <a:ext uri="{FF2B5EF4-FFF2-40B4-BE49-F238E27FC236}">
                <a16:creationId xmlns:a16="http://schemas.microsoft.com/office/drawing/2014/main" id="{19630823-B977-BAB2-2753-E9C6B41BB855}"/>
              </a:ext>
            </a:extLst>
          </p:cNvPr>
          <p:cNvSpPr>
            <a:spLocks noGrp="1"/>
          </p:cNvSpPr>
          <p:nvPr>
            <p:ph type="sldNum" sz="quarter" idx="10"/>
          </p:nvPr>
        </p:nvSpPr>
        <p:spPr/>
        <p:txBody>
          <a:bodyPr/>
          <a:lstStyle/>
          <a:p>
            <a:fld id="{B1DFA706-D6BF-4054-BFB5-EC6378B45988}" type="slidenum">
              <a:rPr lang="de-DE" smtClean="0"/>
              <a:pPr/>
              <a:t>4</a:t>
            </a:fld>
            <a:endParaRPr lang="de-DE" dirty="0"/>
          </a:p>
        </p:txBody>
      </p:sp>
      <p:sp>
        <p:nvSpPr>
          <p:cNvPr id="5" name="Vertikaler Textplatzhalter 4">
            <a:extLst>
              <a:ext uri="{FF2B5EF4-FFF2-40B4-BE49-F238E27FC236}">
                <a16:creationId xmlns:a16="http://schemas.microsoft.com/office/drawing/2014/main" id="{F2613E29-FEAD-6DC7-B1B9-5D963FE8792C}"/>
              </a:ext>
            </a:extLst>
          </p:cNvPr>
          <p:cNvSpPr>
            <a:spLocks noGrp="1"/>
          </p:cNvSpPr>
          <p:nvPr>
            <p:ph type="body" orient="vert" idx="1"/>
          </p:nvPr>
        </p:nvSpPr>
        <p:spPr/>
        <p:txBody>
          <a:bodyPr/>
          <a:lstStyle/>
          <a:p>
            <a:pPr marL="571500" indent="-571500">
              <a:buFont typeface="Arial" panose="020B0604020202020204" pitchFamily="34" charset="0"/>
              <a:buChar char="•"/>
            </a:pPr>
            <a:r>
              <a:rPr lang="de-DE" dirty="0"/>
              <a:t>Ukraine-Hilfsprojekt des Johanniterordens unter Schirmherrschaft der westfälischen Genossenschaft</a:t>
            </a:r>
          </a:p>
          <a:p>
            <a:pPr marL="571500" indent="-571500">
              <a:buFont typeface="Arial" panose="020B0604020202020204" pitchFamily="34" charset="0"/>
              <a:buChar char="•"/>
            </a:pPr>
            <a:r>
              <a:rPr lang="de-DE" dirty="0"/>
              <a:t>Basis im rumänischen Siret</a:t>
            </a:r>
          </a:p>
          <a:p>
            <a:pPr marL="571500" indent="-571500">
              <a:buFont typeface="Arial" panose="020B0604020202020204" pitchFamily="34" charset="0"/>
              <a:buChar char="•"/>
            </a:pPr>
            <a:r>
              <a:rPr lang="de-DE" dirty="0"/>
              <a:t>Seit März 2022 ununterbrochen im Einsatz</a:t>
            </a:r>
          </a:p>
          <a:p>
            <a:pPr marL="571500" indent="-571500">
              <a:buFont typeface="Arial" panose="020B0604020202020204" pitchFamily="34" charset="0"/>
              <a:buChar char="•"/>
            </a:pPr>
            <a:r>
              <a:rPr lang="de-DE" dirty="0"/>
              <a:t>Ausschließlich ehrenamtlich organisiert</a:t>
            </a:r>
          </a:p>
          <a:p>
            <a:pPr marL="571500" indent="-571500">
              <a:buFont typeface="Arial" panose="020B0604020202020204" pitchFamily="34" charset="0"/>
              <a:buChar char="•"/>
            </a:pPr>
            <a:r>
              <a:rPr lang="de-DE" dirty="0"/>
              <a:t>Bisher rund 620 Freiwillige</a:t>
            </a:r>
          </a:p>
          <a:p>
            <a:pPr marL="571500" indent="-571500">
              <a:buFont typeface="Arial" panose="020B0604020202020204" pitchFamily="34" charset="0"/>
              <a:buChar char="•"/>
            </a:pPr>
            <a:endParaRPr lang="de-DE" dirty="0"/>
          </a:p>
          <a:p>
            <a:pPr marL="571500" indent="-571500">
              <a:buFont typeface="Arial" panose="020B0604020202020204" pitchFamily="34" charset="0"/>
              <a:buChar char="•"/>
            </a:pPr>
            <a:endParaRPr lang="de-DE" dirty="0"/>
          </a:p>
          <a:p>
            <a:endParaRPr lang="de-DE" dirty="0"/>
          </a:p>
        </p:txBody>
      </p:sp>
      <p:sp>
        <p:nvSpPr>
          <p:cNvPr id="6" name="Titel 5">
            <a:extLst>
              <a:ext uri="{FF2B5EF4-FFF2-40B4-BE49-F238E27FC236}">
                <a16:creationId xmlns:a16="http://schemas.microsoft.com/office/drawing/2014/main" id="{0731B795-9050-7B50-C23C-6753F94B4CB7}"/>
              </a:ext>
            </a:extLst>
          </p:cNvPr>
          <p:cNvSpPr>
            <a:spLocks noGrp="1"/>
          </p:cNvSpPr>
          <p:nvPr>
            <p:ph type="title"/>
          </p:nvPr>
        </p:nvSpPr>
        <p:spPr/>
        <p:txBody>
          <a:bodyPr/>
          <a:lstStyle/>
          <a:p>
            <a:r>
              <a:rPr lang="de-DE" dirty="0"/>
              <a:t>Mission Siret</a:t>
            </a:r>
          </a:p>
        </p:txBody>
      </p:sp>
      <p:sp>
        <p:nvSpPr>
          <p:cNvPr id="9" name="Textfeld 8">
            <a:extLst>
              <a:ext uri="{FF2B5EF4-FFF2-40B4-BE49-F238E27FC236}">
                <a16:creationId xmlns:a16="http://schemas.microsoft.com/office/drawing/2014/main" id="{3AA68640-3370-986B-2BF0-71D4F1E6974C}"/>
              </a:ext>
            </a:extLst>
          </p:cNvPr>
          <p:cNvSpPr txBox="1"/>
          <p:nvPr/>
        </p:nvSpPr>
        <p:spPr>
          <a:xfrm>
            <a:off x="14062076" y="0"/>
            <a:ext cx="2476500" cy="325760"/>
          </a:xfrm>
          <a:prstGeom prst="rect">
            <a:avLst/>
          </a:prstGeom>
          <a:noFill/>
        </p:spPr>
        <p:txBody>
          <a:bodyPr wrap="none" lIns="0" tIns="0" rIns="0" bIns="0" rtlCol="0" anchor="b" anchorCtr="0">
            <a:noAutofit/>
          </a:bodyPr>
          <a:lstStyle/>
          <a:p>
            <a:pPr algn="r"/>
            <a:r>
              <a:rPr lang="de-DE" sz="2000" dirty="0">
                <a:solidFill>
                  <a:schemeClr val="bg1"/>
                </a:solidFill>
              </a:rPr>
              <a:t>Foto: Claudius Maier</a:t>
            </a:r>
          </a:p>
        </p:txBody>
      </p:sp>
    </p:spTree>
    <p:extLst>
      <p:ext uri="{BB962C8B-B14F-4D97-AF65-F5344CB8AC3E}">
        <p14:creationId xmlns:p14="http://schemas.microsoft.com/office/powerpoint/2010/main" val="3261308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F04E3E8-C947-ACC1-6698-626F707C71E2}"/>
              </a:ext>
            </a:extLst>
          </p:cNvPr>
          <p:cNvSpPr>
            <a:spLocks noGrp="1"/>
          </p:cNvSpPr>
          <p:nvPr>
            <p:ph type="sldNum" sz="quarter" idx="10"/>
          </p:nvPr>
        </p:nvSpPr>
        <p:spPr/>
        <p:txBody>
          <a:bodyPr/>
          <a:lstStyle/>
          <a:p>
            <a:fld id="{B1DFA706-D6BF-4054-BFB5-EC6378B45988}" type="slidenum">
              <a:rPr lang="de-DE" smtClean="0"/>
              <a:pPr/>
              <a:t>5</a:t>
            </a:fld>
            <a:endParaRPr lang="de-DE" dirty="0"/>
          </a:p>
        </p:txBody>
      </p:sp>
      <p:sp>
        <p:nvSpPr>
          <p:cNvPr id="5" name="Titel 3">
            <a:extLst>
              <a:ext uri="{FF2B5EF4-FFF2-40B4-BE49-F238E27FC236}">
                <a16:creationId xmlns:a16="http://schemas.microsoft.com/office/drawing/2014/main" id="{A122519A-7906-B2FE-5332-6A75DAC797DE}"/>
              </a:ext>
            </a:extLst>
          </p:cNvPr>
          <p:cNvSpPr txBox="1">
            <a:spLocks/>
          </p:cNvSpPr>
          <p:nvPr/>
        </p:nvSpPr>
        <p:spPr>
          <a:xfrm>
            <a:off x="1016000" y="800100"/>
            <a:ext cx="22352000" cy="1908000"/>
          </a:xfrm>
          <a:prstGeom prst="rect">
            <a:avLst/>
          </a:prstGeom>
        </p:spPr>
        <p:txBody>
          <a:bodyPr/>
          <a:lstStyle>
            <a:lvl1pPr marL="0" indent="0" algn="l" defTabSz="914400" rtl="0" eaLnBrk="1" latinLnBrk="0" hangingPunct="1">
              <a:lnSpc>
                <a:spcPct val="97000"/>
              </a:lnSpc>
              <a:spcBef>
                <a:spcPts val="0"/>
              </a:spcBef>
              <a:buFont typeface="Arial" panose="020B0604020202020204" pitchFamily="34" charset="0"/>
              <a:buNone/>
              <a:defRPr sz="6000" b="1" kern="1200">
                <a:solidFill>
                  <a:schemeClr val="tx1"/>
                </a:solidFill>
                <a:latin typeface="+mn-lt"/>
                <a:ea typeface="+mj-ea"/>
                <a:cs typeface="+mj-cs"/>
              </a:defRPr>
            </a:lvl1pPr>
          </a:lstStyle>
          <a:p>
            <a:r>
              <a:rPr lang="de-DE" dirty="0"/>
              <a:t>Mission Statement</a:t>
            </a:r>
          </a:p>
        </p:txBody>
      </p:sp>
      <p:sp>
        <p:nvSpPr>
          <p:cNvPr id="8" name="Vertikaler Textplatzhalter 2">
            <a:extLst>
              <a:ext uri="{FF2B5EF4-FFF2-40B4-BE49-F238E27FC236}">
                <a16:creationId xmlns:a16="http://schemas.microsoft.com/office/drawing/2014/main" id="{E755DAD4-B5F1-D2FD-8CF5-CEBFB120694B}"/>
              </a:ext>
            </a:extLst>
          </p:cNvPr>
          <p:cNvSpPr txBox="1">
            <a:spLocks/>
          </p:cNvSpPr>
          <p:nvPr/>
        </p:nvSpPr>
        <p:spPr>
          <a:xfrm>
            <a:off x="1016001" y="3014664"/>
            <a:ext cx="22352000" cy="9251950"/>
          </a:xfrm>
          <a:prstGeom prst="rect">
            <a:avLst/>
          </a:prstGeom>
        </p:spPr>
        <p:txBody>
          <a:bodyPr/>
          <a:lstStyle>
            <a:lvl1pPr marL="0" indent="0" algn="l" defTabSz="914400" rtl="0" eaLnBrk="1" latinLnBrk="0" hangingPunct="1">
              <a:lnSpc>
                <a:spcPct val="100000"/>
              </a:lnSpc>
              <a:spcBef>
                <a:spcPts val="0"/>
              </a:spcBef>
              <a:spcAft>
                <a:spcPts val="1800"/>
              </a:spcAft>
              <a:buFont typeface="Arial" panose="020B0604020202020204" pitchFamily="34" charset="0"/>
              <a:buNone/>
              <a:defRPr sz="4000" kern="1200">
                <a:solidFill>
                  <a:schemeClr val="tx2"/>
                </a:solidFill>
                <a:latin typeface="+mj-lt"/>
                <a:ea typeface="+mn-ea"/>
                <a:cs typeface="+mn-cs"/>
              </a:defRPr>
            </a:lvl1pPr>
            <a:lvl2pPr marL="0" indent="0" algn="l" defTabSz="914400" rtl="0" eaLnBrk="1" latinLnBrk="0" hangingPunct="1">
              <a:lnSpc>
                <a:spcPct val="119000"/>
              </a:lnSpc>
              <a:spcBef>
                <a:spcPts val="0"/>
              </a:spcBef>
              <a:buFont typeface="Arial" panose="020B0604020202020204" pitchFamily="34" charset="0"/>
              <a:buNone/>
              <a:defRPr sz="3500" kern="1200">
                <a:solidFill>
                  <a:schemeClr val="tx1"/>
                </a:solidFill>
                <a:latin typeface="+mn-lt"/>
                <a:ea typeface="+mn-ea"/>
                <a:cs typeface="+mn-cs"/>
              </a:defRPr>
            </a:lvl2pPr>
            <a:lvl3pPr marL="313200" indent="-313200" algn="l" defTabSz="914400" rtl="0" eaLnBrk="1" latinLnBrk="0" hangingPunct="1">
              <a:lnSpc>
                <a:spcPct val="119000"/>
              </a:lnSpc>
              <a:spcBef>
                <a:spcPts val="0"/>
              </a:spcBef>
              <a:buFont typeface="Arial" panose="020B0604020202020204" pitchFamily="34" charset="0"/>
              <a:buChar char="•"/>
              <a:defRPr sz="3500" kern="1200">
                <a:solidFill>
                  <a:schemeClr val="tx1"/>
                </a:solidFill>
                <a:latin typeface="+mn-lt"/>
                <a:ea typeface="+mn-ea"/>
                <a:cs typeface="+mn-cs"/>
              </a:defRPr>
            </a:lvl3pPr>
            <a:lvl4pPr marL="626400" indent="-313200" algn="l" defTabSz="914400" rtl="0" eaLnBrk="1" latinLnBrk="0" hangingPunct="1">
              <a:lnSpc>
                <a:spcPct val="119000"/>
              </a:lnSpc>
              <a:spcBef>
                <a:spcPts val="0"/>
              </a:spcBef>
              <a:buFont typeface="Arial" panose="020B0604020202020204" pitchFamily="34" charset="0"/>
              <a:buChar char="•"/>
              <a:defRPr sz="3500" kern="1200">
                <a:solidFill>
                  <a:schemeClr val="tx1"/>
                </a:solidFill>
                <a:latin typeface="+mn-lt"/>
                <a:ea typeface="+mn-ea"/>
                <a:cs typeface="+mn-cs"/>
              </a:defRPr>
            </a:lvl4pPr>
            <a:lvl5pPr marL="0" indent="0" algn="l" defTabSz="914400" rtl="0" eaLnBrk="1" latinLnBrk="0" hangingPunct="1">
              <a:lnSpc>
                <a:spcPct val="119000"/>
              </a:lnSpc>
              <a:spcBef>
                <a:spcPts val="0"/>
              </a:spcBef>
              <a:buFont typeface="Arial" panose="020B0604020202020204" pitchFamily="34" charset="0"/>
              <a:buNone/>
              <a:defRPr sz="3500" kern="1200">
                <a:solidFill>
                  <a:schemeClr val="tx1"/>
                </a:solidFill>
                <a:latin typeface="+mn-lt"/>
                <a:ea typeface="+mn-ea"/>
                <a:cs typeface="+mn-cs"/>
              </a:defRPr>
            </a:lvl5pPr>
            <a:lvl6pPr marL="0" indent="0" algn="l" defTabSz="914400" rtl="0" eaLnBrk="1" latinLnBrk="0" hangingPunct="1">
              <a:lnSpc>
                <a:spcPct val="119000"/>
              </a:lnSpc>
              <a:spcBef>
                <a:spcPts val="0"/>
              </a:spcBef>
              <a:buFont typeface="Arial" panose="020B0604020202020204" pitchFamily="34" charset="0"/>
              <a:buNone/>
              <a:defRPr sz="3500" kern="1200">
                <a:solidFill>
                  <a:schemeClr val="tx1"/>
                </a:solidFill>
                <a:latin typeface="+mn-lt"/>
                <a:ea typeface="+mn-ea"/>
                <a:cs typeface="+mn-cs"/>
              </a:defRPr>
            </a:lvl6pPr>
            <a:lvl7pPr marL="0" indent="0" algn="l" defTabSz="914400" rtl="0" eaLnBrk="1" latinLnBrk="0" hangingPunct="1">
              <a:lnSpc>
                <a:spcPct val="119000"/>
              </a:lnSpc>
              <a:spcBef>
                <a:spcPts val="0"/>
              </a:spcBef>
              <a:buFont typeface="Arial" panose="020B0604020202020204" pitchFamily="34" charset="0"/>
              <a:buNone/>
              <a:defRPr sz="3500" kern="1200">
                <a:solidFill>
                  <a:schemeClr val="tx1"/>
                </a:solidFill>
                <a:latin typeface="+mn-lt"/>
                <a:ea typeface="+mn-ea"/>
                <a:cs typeface="+mn-cs"/>
              </a:defRPr>
            </a:lvl7pPr>
            <a:lvl8pPr marL="0" indent="0" algn="l" defTabSz="914400" rtl="0" eaLnBrk="1" latinLnBrk="0" hangingPunct="1">
              <a:lnSpc>
                <a:spcPct val="119000"/>
              </a:lnSpc>
              <a:spcBef>
                <a:spcPts val="0"/>
              </a:spcBef>
              <a:buFont typeface="Arial" panose="020B0604020202020204" pitchFamily="34" charset="0"/>
              <a:buNone/>
              <a:defRPr sz="3500" kern="1200">
                <a:solidFill>
                  <a:schemeClr val="tx1"/>
                </a:solidFill>
                <a:latin typeface="+mn-lt"/>
                <a:ea typeface="+mn-ea"/>
                <a:cs typeface="+mn-cs"/>
              </a:defRPr>
            </a:lvl8pPr>
            <a:lvl9pPr marL="0" indent="0" algn="l" defTabSz="914400" rtl="0" eaLnBrk="1" latinLnBrk="0" hangingPunct="1">
              <a:lnSpc>
                <a:spcPct val="119000"/>
              </a:lnSpc>
              <a:spcBef>
                <a:spcPts val="0"/>
              </a:spcBef>
              <a:buFont typeface="Arial" panose="020B0604020202020204" pitchFamily="34" charset="0"/>
              <a:buNone/>
              <a:defRPr sz="3500" kern="1200">
                <a:solidFill>
                  <a:schemeClr val="tx1"/>
                </a:solidFill>
                <a:latin typeface="+mn-lt"/>
                <a:ea typeface="+mn-ea"/>
                <a:cs typeface="+mn-cs"/>
              </a:defRPr>
            </a:lvl9pPr>
          </a:lstStyle>
          <a:p>
            <a:pPr algn="l"/>
            <a:r>
              <a:rPr lang="de-DE" sz="4800" b="0" i="0" u="none" strike="noStrike" dirty="0">
                <a:solidFill>
                  <a:schemeClr val="tx1"/>
                </a:solidFill>
                <a:effectLst/>
                <a:latin typeface="MavenJohanniter" panose="020B0504010101010104" pitchFamily="34" charset="77"/>
              </a:rPr>
              <a:t>Wir sind ein europäisches humanitäres Hilfsprojekt der Johanniter.</a:t>
            </a:r>
          </a:p>
          <a:p>
            <a:pPr algn="l"/>
            <a:endParaRPr lang="de-DE" sz="4800" b="0" i="0" u="none" strike="noStrike" dirty="0">
              <a:solidFill>
                <a:schemeClr val="tx1"/>
              </a:solidFill>
              <a:effectLst/>
              <a:latin typeface="MavenJohanniter" panose="020B0504010101010104" pitchFamily="34" charset="77"/>
            </a:endParaRPr>
          </a:p>
          <a:p>
            <a:pPr algn="l"/>
            <a:r>
              <a:rPr lang="de-DE" sz="4800" b="0" i="0" u="none" strike="noStrike" dirty="0">
                <a:solidFill>
                  <a:schemeClr val="tx1"/>
                </a:solidFill>
                <a:effectLst/>
                <a:latin typeface="MavenJohanniter" panose="020B0504010101010104" pitchFamily="34" charset="77"/>
              </a:rPr>
              <a:t>Wir dienen:</a:t>
            </a:r>
          </a:p>
          <a:p>
            <a:pPr marL="571500" indent="-571500" algn="l">
              <a:buFont typeface="Arial" panose="020B0604020202020204" pitchFamily="34" charset="0"/>
              <a:buChar char="•"/>
            </a:pPr>
            <a:r>
              <a:rPr lang="de-DE" sz="4800" b="0" i="0" u="none" strike="noStrike" dirty="0">
                <a:solidFill>
                  <a:schemeClr val="tx1"/>
                </a:solidFill>
                <a:effectLst/>
                <a:latin typeface="MavenJohanniter" panose="020B0504010101010104" pitchFamily="34" charset="77"/>
              </a:rPr>
              <a:t>bedürftigen Menschen in der Ukraine</a:t>
            </a:r>
          </a:p>
          <a:p>
            <a:pPr marL="571500" indent="-571500" algn="l">
              <a:buFont typeface="Arial" panose="020B0604020202020204" pitchFamily="34" charset="0"/>
              <a:buChar char="•"/>
            </a:pPr>
            <a:r>
              <a:rPr lang="de-DE" sz="4800" b="0" i="0" u="none" strike="noStrike" dirty="0">
                <a:solidFill>
                  <a:schemeClr val="tx1"/>
                </a:solidFill>
                <a:effectLst/>
                <a:latin typeface="MavenJohanniter" panose="020B0504010101010104" pitchFamily="34" charset="77"/>
              </a:rPr>
              <a:t>dem europäischen Zusammenhalt</a:t>
            </a:r>
          </a:p>
          <a:p>
            <a:pPr marL="571500" indent="-571500" algn="l">
              <a:buFont typeface="Arial" panose="020B0604020202020204" pitchFamily="34" charset="0"/>
              <a:buChar char="•"/>
            </a:pPr>
            <a:r>
              <a:rPr lang="de-DE" sz="4800" b="0" i="0" u="none" strike="noStrike" dirty="0">
                <a:solidFill>
                  <a:schemeClr val="tx1"/>
                </a:solidFill>
                <a:effectLst/>
                <a:latin typeface="MavenJohanniter" panose="020B0504010101010104" pitchFamily="34" charset="77"/>
              </a:rPr>
              <a:t>als Plattform für weitere internationale Hilfsprojekte</a:t>
            </a:r>
          </a:p>
          <a:p>
            <a:pPr algn="l"/>
            <a:endParaRPr lang="de-DE" sz="4800" b="0" i="0" u="none" strike="noStrike" dirty="0">
              <a:solidFill>
                <a:schemeClr val="tx1"/>
              </a:solidFill>
              <a:effectLst/>
              <a:latin typeface="MavenJohanniter" panose="020B0504010101010104" pitchFamily="34" charset="77"/>
            </a:endParaRPr>
          </a:p>
          <a:p>
            <a:pPr algn="l"/>
            <a:r>
              <a:rPr lang="de-DE" sz="4800" b="0" i="0" u="none" strike="noStrike" dirty="0">
                <a:solidFill>
                  <a:schemeClr val="tx1"/>
                </a:solidFill>
                <a:effectLst/>
                <a:latin typeface="MavenJohanniter" panose="020B0504010101010104" pitchFamily="34" charset="77"/>
              </a:rPr>
              <a:t>Im Einsatz sind vorrangig junge Erwachsene.</a:t>
            </a:r>
          </a:p>
        </p:txBody>
      </p:sp>
    </p:spTree>
    <p:extLst>
      <p:ext uri="{BB962C8B-B14F-4D97-AF65-F5344CB8AC3E}">
        <p14:creationId xmlns:p14="http://schemas.microsoft.com/office/powerpoint/2010/main" val="1121969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205B484-F1AC-7AA7-E8EB-C6CAE17D4D30}"/>
              </a:ext>
            </a:extLst>
          </p:cNvPr>
          <p:cNvSpPr>
            <a:spLocks noGrp="1"/>
          </p:cNvSpPr>
          <p:nvPr>
            <p:ph type="sldNum" sz="quarter" idx="10"/>
          </p:nvPr>
        </p:nvSpPr>
        <p:spPr/>
        <p:txBody>
          <a:bodyPr/>
          <a:lstStyle/>
          <a:p>
            <a:fld id="{B1DFA706-D6BF-4054-BFB5-EC6378B45988}" type="slidenum">
              <a:rPr lang="de-DE" smtClean="0"/>
              <a:pPr/>
              <a:t>6</a:t>
            </a:fld>
            <a:endParaRPr lang="de-DE" dirty="0"/>
          </a:p>
        </p:txBody>
      </p:sp>
      <p:sp>
        <p:nvSpPr>
          <p:cNvPr id="4" name="Titel 3">
            <a:extLst>
              <a:ext uri="{FF2B5EF4-FFF2-40B4-BE49-F238E27FC236}">
                <a16:creationId xmlns:a16="http://schemas.microsoft.com/office/drawing/2014/main" id="{88A38366-F0A5-3D3D-B298-333AC13AE1FC}"/>
              </a:ext>
            </a:extLst>
          </p:cNvPr>
          <p:cNvSpPr>
            <a:spLocks noGrp="1"/>
          </p:cNvSpPr>
          <p:nvPr>
            <p:ph type="title"/>
          </p:nvPr>
        </p:nvSpPr>
        <p:spPr/>
        <p:txBody>
          <a:bodyPr/>
          <a:lstStyle/>
          <a:p>
            <a:r>
              <a:rPr lang="de-DE" dirty="0"/>
              <a:t>Wie wir arbeiten</a:t>
            </a:r>
          </a:p>
        </p:txBody>
      </p:sp>
      <p:grpSp>
        <p:nvGrpSpPr>
          <p:cNvPr id="3" name="Gruppieren 2">
            <a:extLst>
              <a:ext uri="{FF2B5EF4-FFF2-40B4-BE49-F238E27FC236}">
                <a16:creationId xmlns:a16="http://schemas.microsoft.com/office/drawing/2014/main" id="{58F2B95F-D378-3A31-68B5-9686486A0D77}"/>
              </a:ext>
            </a:extLst>
          </p:cNvPr>
          <p:cNvGrpSpPr>
            <a:grpSpLocks noChangeAspect="1"/>
          </p:cNvGrpSpPr>
          <p:nvPr/>
        </p:nvGrpSpPr>
        <p:grpSpPr>
          <a:xfrm>
            <a:off x="1017588" y="5015803"/>
            <a:ext cx="15764476" cy="6862742"/>
            <a:chOff x="2736655" y="3567489"/>
            <a:chExt cx="18909102" cy="8231691"/>
          </a:xfrm>
        </p:grpSpPr>
        <p:sp>
          <p:nvSpPr>
            <p:cNvPr id="72" name="Ukraine" descr="© INSCALE GmbH, 05.05.2010&#10;http://www.presentationload.com/">
              <a:extLst>
                <a:ext uri="{FF2B5EF4-FFF2-40B4-BE49-F238E27FC236}">
                  <a16:creationId xmlns:a16="http://schemas.microsoft.com/office/drawing/2014/main" id="{7BA91DEF-6975-81C5-4B6C-004EE9E47B0F}"/>
                </a:ext>
              </a:extLst>
            </p:cNvPr>
            <p:cNvSpPr>
              <a:spLocks/>
            </p:cNvSpPr>
            <p:nvPr/>
          </p:nvSpPr>
          <p:spPr bwMode="gray">
            <a:xfrm>
              <a:off x="11952259" y="3641610"/>
              <a:ext cx="9693498" cy="5998951"/>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solidFill>
              <a:srgbClr val="A2BFE0"/>
            </a:solidFill>
            <a:ln w="9525">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dirty="0">
                <a:ln>
                  <a:noFill/>
                </a:ln>
                <a:solidFill>
                  <a:srgbClr val="E30138"/>
                </a:solidFill>
                <a:effectLst/>
                <a:uLnTx/>
                <a:uFillTx/>
                <a:latin typeface="Maven Pro Medium" panose="02000000000000000000" pitchFamily="2" charset="0"/>
              </a:endParaRPr>
            </a:p>
          </p:txBody>
        </p:sp>
        <p:sp>
          <p:nvSpPr>
            <p:cNvPr id="73" name="Romania" descr="© INSCALE GmbH, 05.05.2010&#10;http://www.presentationload.com/">
              <a:extLst>
                <a:ext uri="{FF2B5EF4-FFF2-40B4-BE49-F238E27FC236}">
                  <a16:creationId xmlns:a16="http://schemas.microsoft.com/office/drawing/2014/main" id="{91CBA9E4-32EF-EDE4-484B-E832DE0B8601}"/>
                </a:ext>
              </a:extLst>
            </p:cNvPr>
            <p:cNvSpPr>
              <a:spLocks/>
            </p:cNvSpPr>
            <p:nvPr/>
          </p:nvSpPr>
          <p:spPr bwMode="gray">
            <a:xfrm>
              <a:off x="10960907" y="6697373"/>
              <a:ext cx="5321264" cy="3524362"/>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solidFill>
              <a:srgbClr val="6084BF"/>
            </a:solidFill>
            <a:ln w="9525">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dirty="0">
                <a:ln>
                  <a:noFill/>
                </a:ln>
                <a:solidFill>
                  <a:srgbClr val="E30138"/>
                </a:solidFill>
                <a:effectLst/>
                <a:uLnTx/>
                <a:uFillTx/>
                <a:latin typeface="Maven Pro Medium" panose="02000000000000000000" pitchFamily="2" charset="0"/>
              </a:endParaRPr>
            </a:p>
          </p:txBody>
        </p:sp>
        <p:sp>
          <p:nvSpPr>
            <p:cNvPr id="74" name="Moldova" descr="© INSCALE GmbH, 05.05.2010&#10;http://www.presentationload.com/">
              <a:extLst>
                <a:ext uri="{FF2B5EF4-FFF2-40B4-BE49-F238E27FC236}">
                  <a16:creationId xmlns:a16="http://schemas.microsoft.com/office/drawing/2014/main" id="{D74E136A-BDE0-D28D-CE91-CABC0A290BB4}"/>
                </a:ext>
              </a:extLst>
            </p:cNvPr>
            <p:cNvSpPr>
              <a:spLocks/>
            </p:cNvSpPr>
            <p:nvPr/>
          </p:nvSpPr>
          <p:spPr bwMode="gray">
            <a:xfrm>
              <a:off x="14405223" y="6536881"/>
              <a:ext cx="1864151" cy="2287088"/>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solidFill>
              <a:srgbClr val="6084BF">
                <a:alpha val="89804"/>
              </a:srgbClr>
            </a:solidFill>
            <a:ln w="9525">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dirty="0">
                <a:ln>
                  <a:noFill/>
                </a:ln>
                <a:solidFill>
                  <a:srgbClr val="E30138"/>
                </a:solidFill>
                <a:effectLst/>
                <a:uLnTx/>
                <a:uFillTx/>
                <a:latin typeface="Maven Pro Medium" panose="02000000000000000000" pitchFamily="2" charset="0"/>
              </a:endParaRPr>
            </a:p>
          </p:txBody>
        </p:sp>
        <p:sp>
          <p:nvSpPr>
            <p:cNvPr id="75" name="Germany" descr="© INSCALE GmbH, 05.05.2010&#10;http://www.presentationload.com/">
              <a:extLst>
                <a:ext uri="{FF2B5EF4-FFF2-40B4-BE49-F238E27FC236}">
                  <a16:creationId xmlns:a16="http://schemas.microsoft.com/office/drawing/2014/main" id="{C1B0B3E7-20BC-9D09-B3C7-74FE1F84E7C0}"/>
                </a:ext>
              </a:extLst>
            </p:cNvPr>
            <p:cNvSpPr>
              <a:spLocks/>
            </p:cNvSpPr>
            <p:nvPr/>
          </p:nvSpPr>
          <p:spPr bwMode="gray">
            <a:xfrm>
              <a:off x="3571722" y="4290112"/>
              <a:ext cx="2868713" cy="4156533"/>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rgbClr val="6084B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dirty="0">
                <a:ln>
                  <a:noFill/>
                </a:ln>
                <a:solidFill>
                  <a:srgbClr val="E30138"/>
                </a:solidFill>
                <a:effectLst/>
                <a:uLnTx/>
                <a:uFillTx/>
                <a:latin typeface="Maven Pro Medium" panose="02000000000000000000" pitchFamily="2" charset="0"/>
              </a:endParaRPr>
            </a:p>
          </p:txBody>
        </p:sp>
        <p:sp>
          <p:nvSpPr>
            <p:cNvPr id="76" name="Abgerundetes Rechteck 75">
              <a:extLst>
                <a:ext uri="{FF2B5EF4-FFF2-40B4-BE49-F238E27FC236}">
                  <a16:creationId xmlns:a16="http://schemas.microsoft.com/office/drawing/2014/main" id="{22713B80-3C04-B55F-7C65-9C2854D1F492}"/>
                </a:ext>
              </a:extLst>
            </p:cNvPr>
            <p:cNvSpPr/>
            <p:nvPr/>
          </p:nvSpPr>
          <p:spPr>
            <a:xfrm>
              <a:off x="2736655" y="4234687"/>
              <a:ext cx="1379224" cy="65897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i="0" u="none" strike="noStrike" kern="1200" cap="none" spc="0" normalizeH="0" baseline="0" dirty="0">
                  <a:ln>
                    <a:noFill/>
                  </a:ln>
                  <a:solidFill>
                    <a:srgbClr val="FFFFFF"/>
                  </a:solidFill>
                  <a:effectLst/>
                  <a:uLnTx/>
                  <a:uFillTx/>
                  <a:latin typeface="Maven Pro Medium" panose="02000000000000000000" pitchFamily="2" charset="0"/>
                </a:rPr>
                <a:t>ENGER</a:t>
              </a:r>
              <a:endParaRPr kumimoji="0" lang="de-DE" sz="1800" i="0" u="none" strike="noStrike" kern="1200" cap="none" spc="0" normalizeH="0" baseline="0" dirty="0">
                <a:ln>
                  <a:noFill/>
                </a:ln>
                <a:solidFill>
                  <a:srgbClr val="FFFFFF"/>
                </a:solidFill>
                <a:effectLst/>
                <a:uLnTx/>
                <a:uFillTx/>
                <a:latin typeface="Maven Pro Medium" panose="02000000000000000000" pitchFamily="2" charset="0"/>
              </a:endParaRPr>
            </a:p>
          </p:txBody>
        </p:sp>
        <p:sp>
          <p:nvSpPr>
            <p:cNvPr id="77" name="Abgerundetes Rechteck 76">
              <a:extLst>
                <a:ext uri="{FF2B5EF4-FFF2-40B4-BE49-F238E27FC236}">
                  <a16:creationId xmlns:a16="http://schemas.microsoft.com/office/drawing/2014/main" id="{ED25B267-46F2-C7A3-5FAA-6545731C510C}"/>
                </a:ext>
              </a:extLst>
            </p:cNvPr>
            <p:cNvSpPr/>
            <p:nvPr/>
          </p:nvSpPr>
          <p:spPr>
            <a:xfrm>
              <a:off x="12115805" y="8711323"/>
              <a:ext cx="1379224" cy="65897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de-DE" sz="1600" dirty="0">
                  <a:solidFill>
                    <a:srgbClr val="FFFFFF"/>
                  </a:solidFill>
                  <a:latin typeface="Maven Pro Medium" panose="02000000000000000000" pitchFamily="2" charset="0"/>
                </a:rPr>
                <a:t>SIRET</a:t>
              </a:r>
            </a:p>
          </p:txBody>
        </p:sp>
        <p:sp>
          <p:nvSpPr>
            <p:cNvPr id="81" name="Abgerundetes Rechteck 80">
              <a:extLst>
                <a:ext uri="{FF2B5EF4-FFF2-40B4-BE49-F238E27FC236}">
                  <a16:creationId xmlns:a16="http://schemas.microsoft.com/office/drawing/2014/main" id="{B257905E-D98A-2768-D8D6-08A2EA69B1EA}"/>
                </a:ext>
              </a:extLst>
            </p:cNvPr>
            <p:cNvSpPr/>
            <p:nvPr/>
          </p:nvSpPr>
          <p:spPr>
            <a:xfrm>
              <a:off x="3086793" y="6169887"/>
              <a:ext cx="1484649" cy="83460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solidFill>
                    <a:srgbClr val="FFFFFF"/>
                  </a:solidFill>
                  <a:latin typeface="Maven Pro Medium" panose="02000000000000000000" pitchFamily="2" charset="0"/>
                </a:rPr>
                <a:t>DTM</a:t>
              </a:r>
            </a:p>
          </p:txBody>
        </p:sp>
        <p:cxnSp>
          <p:nvCxnSpPr>
            <p:cNvPr id="82" name="Gekrümmte Verbindung 81">
              <a:extLst>
                <a:ext uri="{FF2B5EF4-FFF2-40B4-BE49-F238E27FC236}">
                  <a16:creationId xmlns:a16="http://schemas.microsoft.com/office/drawing/2014/main" id="{FF2C8DF4-E657-CE62-F910-AFC1AE531A9A}"/>
                </a:ext>
              </a:extLst>
            </p:cNvPr>
            <p:cNvCxnSpPr>
              <a:cxnSpLocks/>
              <a:endCxn id="80" idx="1"/>
            </p:cNvCxnSpPr>
            <p:nvPr/>
          </p:nvCxnSpPr>
          <p:spPr>
            <a:xfrm>
              <a:off x="5006078" y="5504877"/>
              <a:ext cx="2887971" cy="1703731"/>
            </a:xfrm>
            <a:prstGeom prst="curvedConnector3">
              <a:avLst>
                <a:gd name="adj1" fmla="val 50000"/>
              </a:avLst>
            </a:prstGeom>
            <a:ln w="539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3" name="Gekrümmte Verbindung 82">
              <a:extLst>
                <a:ext uri="{FF2B5EF4-FFF2-40B4-BE49-F238E27FC236}">
                  <a16:creationId xmlns:a16="http://schemas.microsoft.com/office/drawing/2014/main" id="{BA5091D0-5ACA-E7A3-B2B1-009DE52C788C}"/>
                </a:ext>
              </a:extLst>
            </p:cNvPr>
            <p:cNvCxnSpPr>
              <a:cxnSpLocks/>
              <a:stCxn id="79" idx="3"/>
            </p:cNvCxnSpPr>
            <p:nvPr/>
          </p:nvCxnSpPr>
          <p:spPr>
            <a:xfrm flipV="1">
              <a:off x="10716237" y="7173940"/>
              <a:ext cx="2668923" cy="193496"/>
            </a:xfrm>
            <a:prstGeom prst="curvedConnector3">
              <a:avLst>
                <a:gd name="adj1" fmla="val 50000"/>
              </a:avLst>
            </a:prstGeom>
            <a:ln w="539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5" name="Abgerundetes Rechteck 84">
              <a:extLst>
                <a:ext uri="{FF2B5EF4-FFF2-40B4-BE49-F238E27FC236}">
                  <a16:creationId xmlns:a16="http://schemas.microsoft.com/office/drawing/2014/main" id="{059BA95E-FB54-0FB4-B6F4-FFA7F5BCE7CB}"/>
                </a:ext>
              </a:extLst>
            </p:cNvPr>
            <p:cNvSpPr/>
            <p:nvPr/>
          </p:nvSpPr>
          <p:spPr>
            <a:xfrm>
              <a:off x="4357267" y="8155616"/>
              <a:ext cx="1441658" cy="84215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solidFill>
                    <a:srgbClr val="FFFFFF"/>
                  </a:solidFill>
                  <a:latin typeface="Maven Pro Medium" panose="02000000000000000000" pitchFamily="2" charset="0"/>
                </a:rPr>
                <a:t>FMM</a:t>
              </a:r>
            </a:p>
          </p:txBody>
        </p:sp>
        <p:sp>
          <p:nvSpPr>
            <p:cNvPr id="86" name="Würfel 85">
              <a:extLst>
                <a:ext uri="{FF2B5EF4-FFF2-40B4-BE49-F238E27FC236}">
                  <a16:creationId xmlns:a16="http://schemas.microsoft.com/office/drawing/2014/main" id="{43B6B80D-4FB6-976D-3176-DAE57DEA0FF0}"/>
                </a:ext>
              </a:extLst>
            </p:cNvPr>
            <p:cNvSpPr/>
            <p:nvPr/>
          </p:nvSpPr>
          <p:spPr>
            <a:xfrm>
              <a:off x="14167202" y="6155177"/>
              <a:ext cx="268438" cy="275264"/>
            </a:xfrm>
            <a:prstGeom prst="cube">
              <a:avLst/>
            </a:prstGeom>
            <a:solidFill>
              <a:schemeClr val="tx1"/>
            </a:solidFill>
            <a:ln>
              <a:solidFill>
                <a:srgbClr val="2B37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dirty="0">
                <a:ln>
                  <a:noFill/>
                </a:ln>
                <a:solidFill>
                  <a:srgbClr val="E30138"/>
                </a:solidFill>
                <a:effectLst/>
                <a:uLnTx/>
                <a:uFillTx/>
                <a:latin typeface="Maven Pro Medium" panose="02000000000000000000" pitchFamily="2" charset="0"/>
              </a:endParaRPr>
            </a:p>
          </p:txBody>
        </p:sp>
        <p:sp>
          <p:nvSpPr>
            <p:cNvPr id="88" name="Würfel 87">
              <a:extLst>
                <a:ext uri="{FF2B5EF4-FFF2-40B4-BE49-F238E27FC236}">
                  <a16:creationId xmlns:a16="http://schemas.microsoft.com/office/drawing/2014/main" id="{48606FBA-7497-7EA2-BEB1-B4958DE3789C}"/>
                </a:ext>
              </a:extLst>
            </p:cNvPr>
            <p:cNvSpPr/>
            <p:nvPr/>
          </p:nvSpPr>
          <p:spPr>
            <a:xfrm>
              <a:off x="15531169" y="4604062"/>
              <a:ext cx="268438" cy="275264"/>
            </a:xfrm>
            <a:prstGeom prst="cube">
              <a:avLst/>
            </a:prstGeom>
            <a:solidFill>
              <a:schemeClr val="accent2"/>
            </a:solidFill>
            <a:ln>
              <a:solidFill>
                <a:srgbClr val="2B37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dirty="0">
                <a:ln>
                  <a:noFill/>
                </a:ln>
                <a:solidFill>
                  <a:srgbClr val="E30138"/>
                </a:solidFill>
                <a:effectLst/>
                <a:uLnTx/>
                <a:uFillTx/>
                <a:latin typeface="Maven Pro Medium" panose="02000000000000000000" pitchFamily="2" charset="0"/>
              </a:endParaRPr>
            </a:p>
          </p:txBody>
        </p:sp>
        <p:sp>
          <p:nvSpPr>
            <p:cNvPr id="89" name="Würfel 88">
              <a:extLst>
                <a:ext uri="{FF2B5EF4-FFF2-40B4-BE49-F238E27FC236}">
                  <a16:creationId xmlns:a16="http://schemas.microsoft.com/office/drawing/2014/main" id="{52E37E56-20A7-6D69-2AC8-939FF75224EE}"/>
                </a:ext>
              </a:extLst>
            </p:cNvPr>
            <p:cNvSpPr/>
            <p:nvPr/>
          </p:nvSpPr>
          <p:spPr>
            <a:xfrm>
              <a:off x="15674957" y="4968356"/>
              <a:ext cx="268438" cy="275264"/>
            </a:xfrm>
            <a:prstGeom prst="cube">
              <a:avLst/>
            </a:prstGeom>
            <a:solidFill>
              <a:schemeClr val="accent2"/>
            </a:solidFill>
            <a:ln>
              <a:solidFill>
                <a:srgbClr val="2B37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dirty="0">
                <a:ln>
                  <a:noFill/>
                </a:ln>
                <a:solidFill>
                  <a:srgbClr val="E30138"/>
                </a:solidFill>
                <a:effectLst/>
                <a:uLnTx/>
                <a:uFillTx/>
                <a:latin typeface="Maven Pro Medium" panose="02000000000000000000" pitchFamily="2" charset="0"/>
              </a:endParaRPr>
            </a:p>
          </p:txBody>
        </p:sp>
        <p:sp>
          <p:nvSpPr>
            <p:cNvPr id="90" name="Würfel 89">
              <a:extLst>
                <a:ext uri="{FF2B5EF4-FFF2-40B4-BE49-F238E27FC236}">
                  <a16:creationId xmlns:a16="http://schemas.microsoft.com/office/drawing/2014/main" id="{1FC4DB94-3447-DF8C-DCEE-68B31BE35DC8}"/>
                </a:ext>
              </a:extLst>
            </p:cNvPr>
            <p:cNvSpPr/>
            <p:nvPr/>
          </p:nvSpPr>
          <p:spPr>
            <a:xfrm>
              <a:off x="15799606" y="5327071"/>
              <a:ext cx="268438" cy="275264"/>
            </a:xfrm>
            <a:prstGeom prst="cube">
              <a:avLst/>
            </a:prstGeom>
            <a:solidFill>
              <a:schemeClr val="accent2"/>
            </a:solidFill>
            <a:ln>
              <a:solidFill>
                <a:srgbClr val="2B37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dirty="0">
                <a:ln>
                  <a:noFill/>
                </a:ln>
                <a:solidFill>
                  <a:srgbClr val="E30138"/>
                </a:solidFill>
                <a:effectLst/>
                <a:uLnTx/>
                <a:uFillTx/>
                <a:latin typeface="Maven Pro Medium" panose="02000000000000000000" pitchFamily="2" charset="0"/>
              </a:endParaRPr>
            </a:p>
          </p:txBody>
        </p:sp>
        <p:sp>
          <p:nvSpPr>
            <p:cNvPr id="91" name="Würfel 90">
              <a:extLst>
                <a:ext uri="{FF2B5EF4-FFF2-40B4-BE49-F238E27FC236}">
                  <a16:creationId xmlns:a16="http://schemas.microsoft.com/office/drawing/2014/main" id="{8C2132DF-E9B8-CD58-FD62-8D1B1544CA1B}"/>
                </a:ext>
              </a:extLst>
            </p:cNvPr>
            <p:cNvSpPr/>
            <p:nvPr/>
          </p:nvSpPr>
          <p:spPr>
            <a:xfrm>
              <a:off x="18869012" y="5229613"/>
              <a:ext cx="268438" cy="275264"/>
            </a:xfrm>
            <a:prstGeom prst="cube">
              <a:avLst/>
            </a:prstGeom>
            <a:solidFill>
              <a:schemeClr val="accent2"/>
            </a:solidFill>
            <a:ln>
              <a:solidFill>
                <a:srgbClr val="2B37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dirty="0">
                <a:ln>
                  <a:noFill/>
                </a:ln>
                <a:solidFill>
                  <a:srgbClr val="E30138"/>
                </a:solidFill>
                <a:effectLst/>
                <a:uLnTx/>
                <a:uFillTx/>
                <a:latin typeface="Maven Pro Medium" panose="02000000000000000000" pitchFamily="2" charset="0"/>
              </a:endParaRPr>
            </a:p>
          </p:txBody>
        </p:sp>
        <p:sp>
          <p:nvSpPr>
            <p:cNvPr id="92" name="Würfel 91">
              <a:extLst>
                <a:ext uri="{FF2B5EF4-FFF2-40B4-BE49-F238E27FC236}">
                  <a16:creationId xmlns:a16="http://schemas.microsoft.com/office/drawing/2014/main" id="{2D1B9E56-F554-F500-A8E5-CEB0DF0E0B7F}"/>
                </a:ext>
              </a:extLst>
            </p:cNvPr>
            <p:cNvSpPr/>
            <p:nvPr/>
          </p:nvSpPr>
          <p:spPr>
            <a:xfrm>
              <a:off x="18108303" y="6132716"/>
              <a:ext cx="268438" cy="275264"/>
            </a:xfrm>
            <a:prstGeom prst="cube">
              <a:avLst/>
            </a:prstGeom>
            <a:solidFill>
              <a:schemeClr val="accent2"/>
            </a:solidFill>
            <a:ln>
              <a:solidFill>
                <a:srgbClr val="2B37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dirty="0">
                <a:ln>
                  <a:noFill/>
                </a:ln>
                <a:solidFill>
                  <a:srgbClr val="E30138"/>
                </a:solidFill>
                <a:effectLst/>
                <a:uLnTx/>
                <a:uFillTx/>
                <a:latin typeface="Maven Pro Medium" panose="02000000000000000000" pitchFamily="2" charset="0"/>
              </a:endParaRPr>
            </a:p>
          </p:txBody>
        </p:sp>
        <p:sp>
          <p:nvSpPr>
            <p:cNvPr id="93" name="Würfel 92">
              <a:extLst>
                <a:ext uri="{FF2B5EF4-FFF2-40B4-BE49-F238E27FC236}">
                  <a16:creationId xmlns:a16="http://schemas.microsoft.com/office/drawing/2014/main" id="{682991AF-25F3-794C-A61A-45DDB3640A0F}"/>
                </a:ext>
              </a:extLst>
            </p:cNvPr>
            <p:cNvSpPr/>
            <p:nvPr/>
          </p:nvSpPr>
          <p:spPr>
            <a:xfrm>
              <a:off x="18445057" y="6932809"/>
              <a:ext cx="268438" cy="275264"/>
            </a:xfrm>
            <a:prstGeom prst="cube">
              <a:avLst/>
            </a:prstGeom>
            <a:solidFill>
              <a:schemeClr val="accent2"/>
            </a:solidFill>
            <a:ln>
              <a:solidFill>
                <a:srgbClr val="2B37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dirty="0">
                <a:ln>
                  <a:noFill/>
                </a:ln>
                <a:solidFill>
                  <a:srgbClr val="E30138"/>
                </a:solidFill>
                <a:effectLst/>
                <a:uLnTx/>
                <a:uFillTx/>
                <a:latin typeface="Maven Pro Medium" panose="02000000000000000000" pitchFamily="2" charset="0"/>
              </a:endParaRPr>
            </a:p>
          </p:txBody>
        </p:sp>
        <p:sp>
          <p:nvSpPr>
            <p:cNvPr id="94" name="Würfel 93">
              <a:extLst>
                <a:ext uri="{FF2B5EF4-FFF2-40B4-BE49-F238E27FC236}">
                  <a16:creationId xmlns:a16="http://schemas.microsoft.com/office/drawing/2014/main" id="{C6B14371-ECF2-E435-0B24-593F849BB993}"/>
                </a:ext>
              </a:extLst>
            </p:cNvPr>
            <p:cNvSpPr/>
            <p:nvPr/>
          </p:nvSpPr>
          <p:spPr>
            <a:xfrm>
              <a:off x="19490904" y="6337083"/>
              <a:ext cx="268438" cy="275264"/>
            </a:xfrm>
            <a:prstGeom prst="cube">
              <a:avLst/>
            </a:prstGeom>
            <a:solidFill>
              <a:schemeClr val="accent2"/>
            </a:solidFill>
            <a:ln>
              <a:solidFill>
                <a:srgbClr val="2B37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dirty="0">
                <a:ln>
                  <a:noFill/>
                </a:ln>
                <a:solidFill>
                  <a:srgbClr val="E30138"/>
                </a:solidFill>
                <a:effectLst/>
                <a:uLnTx/>
                <a:uFillTx/>
                <a:latin typeface="Maven Pro Medium" panose="02000000000000000000" pitchFamily="2" charset="0"/>
              </a:endParaRPr>
            </a:p>
          </p:txBody>
        </p:sp>
        <p:sp>
          <p:nvSpPr>
            <p:cNvPr id="95" name="Würfel 94">
              <a:extLst>
                <a:ext uri="{FF2B5EF4-FFF2-40B4-BE49-F238E27FC236}">
                  <a16:creationId xmlns:a16="http://schemas.microsoft.com/office/drawing/2014/main" id="{1DE3477F-1E86-AD63-43AD-982AFD2951DF}"/>
                </a:ext>
              </a:extLst>
            </p:cNvPr>
            <p:cNvSpPr/>
            <p:nvPr/>
          </p:nvSpPr>
          <p:spPr>
            <a:xfrm>
              <a:off x="17536087" y="4180573"/>
              <a:ext cx="268438" cy="275264"/>
            </a:xfrm>
            <a:prstGeom prst="cube">
              <a:avLst/>
            </a:prstGeom>
            <a:solidFill>
              <a:schemeClr val="accent2"/>
            </a:solidFill>
            <a:ln>
              <a:solidFill>
                <a:srgbClr val="2B37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dirty="0">
                <a:ln>
                  <a:noFill/>
                </a:ln>
                <a:solidFill>
                  <a:srgbClr val="E30138"/>
                </a:solidFill>
                <a:effectLst/>
                <a:uLnTx/>
                <a:uFillTx/>
                <a:latin typeface="Maven Pro Medium" panose="02000000000000000000" pitchFamily="2" charset="0"/>
              </a:endParaRPr>
            </a:p>
          </p:txBody>
        </p:sp>
        <p:sp>
          <p:nvSpPr>
            <p:cNvPr id="96" name="Würfel 95">
              <a:extLst>
                <a:ext uri="{FF2B5EF4-FFF2-40B4-BE49-F238E27FC236}">
                  <a16:creationId xmlns:a16="http://schemas.microsoft.com/office/drawing/2014/main" id="{887D56D0-2D71-FB64-F30C-3F5BC56E8196}"/>
                </a:ext>
              </a:extLst>
            </p:cNvPr>
            <p:cNvSpPr/>
            <p:nvPr/>
          </p:nvSpPr>
          <p:spPr>
            <a:xfrm>
              <a:off x="17678830" y="7620219"/>
              <a:ext cx="268438" cy="275264"/>
            </a:xfrm>
            <a:prstGeom prst="cube">
              <a:avLst/>
            </a:prstGeom>
            <a:solidFill>
              <a:schemeClr val="accent2"/>
            </a:solidFill>
            <a:ln>
              <a:solidFill>
                <a:srgbClr val="2B37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dirty="0">
                <a:ln>
                  <a:noFill/>
                </a:ln>
                <a:solidFill>
                  <a:srgbClr val="E30138"/>
                </a:solidFill>
                <a:effectLst/>
                <a:uLnTx/>
                <a:uFillTx/>
                <a:latin typeface="Maven Pro Medium" panose="02000000000000000000" pitchFamily="2" charset="0"/>
              </a:endParaRPr>
            </a:p>
          </p:txBody>
        </p:sp>
        <p:sp>
          <p:nvSpPr>
            <p:cNvPr id="97" name="Würfel 96">
              <a:extLst>
                <a:ext uri="{FF2B5EF4-FFF2-40B4-BE49-F238E27FC236}">
                  <a16:creationId xmlns:a16="http://schemas.microsoft.com/office/drawing/2014/main" id="{D1FCDFA6-AAFE-38A3-3529-1B2EFC1D0A11}"/>
                </a:ext>
              </a:extLst>
            </p:cNvPr>
            <p:cNvSpPr/>
            <p:nvPr/>
          </p:nvSpPr>
          <p:spPr>
            <a:xfrm>
              <a:off x="16872169" y="7544523"/>
              <a:ext cx="268438" cy="275264"/>
            </a:xfrm>
            <a:prstGeom prst="cube">
              <a:avLst/>
            </a:prstGeom>
            <a:solidFill>
              <a:schemeClr val="accent2"/>
            </a:solidFill>
            <a:ln>
              <a:solidFill>
                <a:srgbClr val="2B37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dirty="0">
                <a:ln>
                  <a:noFill/>
                </a:ln>
                <a:solidFill>
                  <a:srgbClr val="E30138"/>
                </a:solidFill>
                <a:effectLst/>
                <a:uLnTx/>
                <a:uFillTx/>
                <a:latin typeface="Maven Pro Medium" panose="02000000000000000000" pitchFamily="2" charset="0"/>
              </a:endParaRPr>
            </a:p>
          </p:txBody>
        </p:sp>
        <p:sp>
          <p:nvSpPr>
            <p:cNvPr id="98" name="Textfeld 97">
              <a:extLst>
                <a:ext uri="{FF2B5EF4-FFF2-40B4-BE49-F238E27FC236}">
                  <a16:creationId xmlns:a16="http://schemas.microsoft.com/office/drawing/2014/main" id="{C3CDC0CC-077A-C1E9-D9E7-3BF25E4BE258}"/>
                </a:ext>
              </a:extLst>
            </p:cNvPr>
            <p:cNvSpPr txBox="1"/>
            <p:nvPr/>
          </p:nvSpPr>
          <p:spPr>
            <a:xfrm>
              <a:off x="18994371" y="6819830"/>
              <a:ext cx="1773242" cy="369332"/>
            </a:xfrm>
            <a:prstGeom prst="rect">
              <a:avLst/>
            </a:prstGeom>
            <a:solidFill>
              <a:schemeClr val="bg2">
                <a:alpha val="3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0" i="0" u="none" strike="noStrike" dirty="0">
                  <a:solidFill>
                    <a:srgbClr val="202122"/>
                  </a:solidFill>
                  <a:effectLst/>
                  <a:latin typeface="Maven Pro Medium" panose="02000000000000000000" pitchFamily="2" charset="0"/>
                </a:rPr>
                <a:t>Saporischschja</a:t>
              </a:r>
              <a:endParaRPr kumimoji="0" lang="de-DE" sz="1800" b="0" i="0" u="none" strike="noStrike" kern="1200" cap="none" spc="0" normalizeH="0" baseline="0" dirty="0">
                <a:ln>
                  <a:noFill/>
                </a:ln>
                <a:solidFill>
                  <a:srgbClr val="000000"/>
                </a:solidFill>
                <a:effectLst/>
                <a:uLnTx/>
                <a:uFillTx/>
                <a:latin typeface="Maven Pro Medium" panose="02000000000000000000" pitchFamily="2" charset="0"/>
              </a:endParaRPr>
            </a:p>
          </p:txBody>
        </p:sp>
        <p:sp>
          <p:nvSpPr>
            <p:cNvPr id="99" name="Textfeld 98">
              <a:extLst>
                <a:ext uri="{FF2B5EF4-FFF2-40B4-BE49-F238E27FC236}">
                  <a16:creationId xmlns:a16="http://schemas.microsoft.com/office/drawing/2014/main" id="{49E46135-3423-D0E5-4B90-AC1437E5DA23}"/>
                </a:ext>
              </a:extLst>
            </p:cNvPr>
            <p:cNvSpPr txBox="1"/>
            <p:nvPr/>
          </p:nvSpPr>
          <p:spPr>
            <a:xfrm>
              <a:off x="17767370" y="4689451"/>
              <a:ext cx="1056701" cy="369332"/>
            </a:xfrm>
            <a:prstGeom prst="rect">
              <a:avLst/>
            </a:prstGeom>
            <a:solidFill>
              <a:schemeClr val="bg2">
                <a:alpha val="30000"/>
              </a:schemeClr>
            </a:solidFill>
          </p:spPr>
          <p:txBody>
            <a:bodyPr wrap="none" rtlCol="0">
              <a:sp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sz="1800" kern="1200" spc="0" normalizeH="0" baseline="0">
                  <a:ln>
                    <a:noFill/>
                  </a:ln>
                  <a:effectLst/>
                  <a:uLnTx/>
                  <a:uFillTx/>
                  <a:latin typeface="Maven Pro Medium" panose="02000000000000000000" pitchFamily="2" charset="0"/>
                  <a:ea typeface="+mn-ea"/>
                  <a:cs typeface="+mn-cs"/>
                </a:defRPr>
              </a:lvl1pPr>
            </a:lstStyle>
            <a:p>
              <a:pPr algn="ctr"/>
              <a:r>
                <a:rPr lang="de-DE" dirty="0"/>
                <a:t>Charkiw</a:t>
              </a:r>
            </a:p>
          </p:txBody>
        </p:sp>
        <p:sp>
          <p:nvSpPr>
            <p:cNvPr id="100" name="Textfeld 99">
              <a:extLst>
                <a:ext uri="{FF2B5EF4-FFF2-40B4-BE49-F238E27FC236}">
                  <a16:creationId xmlns:a16="http://schemas.microsoft.com/office/drawing/2014/main" id="{1744BCEC-3F07-82BB-5085-56DEBE032250}"/>
                </a:ext>
              </a:extLst>
            </p:cNvPr>
            <p:cNvSpPr txBox="1"/>
            <p:nvPr/>
          </p:nvSpPr>
          <p:spPr>
            <a:xfrm>
              <a:off x="15965306" y="4446846"/>
              <a:ext cx="657552" cy="369332"/>
            </a:xfrm>
            <a:prstGeom prst="rect">
              <a:avLst/>
            </a:prstGeom>
            <a:solidFill>
              <a:schemeClr val="bg2">
                <a:alpha val="3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dirty="0" err="1">
                  <a:ln>
                    <a:noFill/>
                  </a:ln>
                  <a:solidFill>
                    <a:srgbClr val="000000"/>
                  </a:solidFill>
                  <a:effectLst/>
                  <a:uLnTx/>
                  <a:uFillTx/>
                  <a:latin typeface="Maven Pro Medium" panose="02000000000000000000" pitchFamily="2" charset="0"/>
                  <a:ea typeface="+mn-ea"/>
                  <a:cs typeface="+mn-cs"/>
                </a:rPr>
                <a:t>Kyiv</a:t>
              </a:r>
              <a:endParaRPr kumimoji="0" lang="de-DE" sz="1800" b="0" i="0" u="none" strike="noStrike" kern="1200" cap="none" spc="0" normalizeH="0" baseline="0" dirty="0">
                <a:ln>
                  <a:noFill/>
                </a:ln>
                <a:solidFill>
                  <a:srgbClr val="000000"/>
                </a:solidFill>
                <a:effectLst/>
                <a:uLnTx/>
                <a:uFillTx/>
                <a:latin typeface="Maven Pro Medium" panose="02000000000000000000" pitchFamily="2" charset="0"/>
                <a:ea typeface="+mn-ea"/>
                <a:cs typeface="+mn-cs"/>
              </a:endParaRPr>
            </a:p>
          </p:txBody>
        </p:sp>
        <p:sp>
          <p:nvSpPr>
            <p:cNvPr id="101" name="Textfeld 100">
              <a:extLst>
                <a:ext uri="{FF2B5EF4-FFF2-40B4-BE49-F238E27FC236}">
                  <a16:creationId xmlns:a16="http://schemas.microsoft.com/office/drawing/2014/main" id="{6D254C8D-D921-DD9A-3167-DBF786A1F0F6}"/>
                </a:ext>
              </a:extLst>
            </p:cNvPr>
            <p:cNvSpPr txBox="1"/>
            <p:nvPr/>
          </p:nvSpPr>
          <p:spPr>
            <a:xfrm>
              <a:off x="16175620" y="6950944"/>
              <a:ext cx="1059906" cy="369332"/>
            </a:xfrm>
            <a:prstGeom prst="rect">
              <a:avLst/>
            </a:prstGeom>
            <a:solidFill>
              <a:schemeClr val="bg2">
                <a:alpha val="3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dirty="0">
                  <a:ln>
                    <a:noFill/>
                  </a:ln>
                  <a:solidFill>
                    <a:srgbClr val="000000"/>
                  </a:solidFill>
                  <a:effectLst/>
                  <a:uLnTx/>
                  <a:uFillTx/>
                  <a:latin typeface="Maven Pro Medium" panose="02000000000000000000" pitchFamily="2" charset="0"/>
                  <a:ea typeface="+mn-ea"/>
                  <a:cs typeface="+mn-cs"/>
                </a:rPr>
                <a:t>Cherson</a:t>
              </a:r>
            </a:p>
          </p:txBody>
        </p:sp>
        <p:sp>
          <p:nvSpPr>
            <p:cNvPr id="104" name="Textfeld 103">
              <a:extLst>
                <a:ext uri="{FF2B5EF4-FFF2-40B4-BE49-F238E27FC236}">
                  <a16:creationId xmlns:a16="http://schemas.microsoft.com/office/drawing/2014/main" id="{DE904F36-10C4-91DF-0383-DA91CA894C7D}"/>
                </a:ext>
              </a:extLst>
            </p:cNvPr>
            <p:cNvSpPr txBox="1"/>
            <p:nvPr/>
          </p:nvSpPr>
          <p:spPr>
            <a:xfrm>
              <a:off x="17168661" y="5948050"/>
              <a:ext cx="896399" cy="369332"/>
            </a:xfrm>
            <a:prstGeom prst="rect">
              <a:avLst/>
            </a:prstGeom>
            <a:solidFill>
              <a:schemeClr val="bg2">
                <a:alpha val="3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dirty="0">
                  <a:ln>
                    <a:noFill/>
                  </a:ln>
                  <a:solidFill>
                    <a:srgbClr val="000000"/>
                  </a:solidFill>
                  <a:effectLst/>
                  <a:uLnTx/>
                  <a:uFillTx/>
                  <a:latin typeface="Maven Pro Medium" panose="02000000000000000000" pitchFamily="2" charset="0"/>
                  <a:ea typeface="+mn-ea"/>
                  <a:cs typeface="+mn-cs"/>
                </a:rPr>
                <a:t>Dnipro</a:t>
              </a:r>
            </a:p>
          </p:txBody>
        </p:sp>
        <p:sp>
          <p:nvSpPr>
            <p:cNvPr id="105" name="Textfeld 104">
              <a:extLst>
                <a:ext uri="{FF2B5EF4-FFF2-40B4-BE49-F238E27FC236}">
                  <a16:creationId xmlns:a16="http://schemas.microsoft.com/office/drawing/2014/main" id="{DAC53C28-8BA4-53FC-4199-743243039B34}"/>
                </a:ext>
              </a:extLst>
            </p:cNvPr>
            <p:cNvSpPr txBox="1"/>
            <p:nvPr/>
          </p:nvSpPr>
          <p:spPr>
            <a:xfrm>
              <a:off x="13592170" y="5635698"/>
              <a:ext cx="1367683" cy="369332"/>
            </a:xfrm>
            <a:prstGeom prst="rect">
              <a:avLst/>
            </a:prstGeom>
            <a:solidFill>
              <a:schemeClr val="bg2">
                <a:alpha val="30000"/>
              </a:schemeClr>
            </a:solidFill>
          </p:spPr>
          <p:txBody>
            <a:bodyPr wrap="none" rtlCol="0" anchor="ctr">
              <a:spAutoFit/>
            </a:bodyPr>
            <a:lstStyle/>
            <a:p>
              <a:pPr algn="ctr">
                <a:buClrTx/>
                <a:defRPr/>
              </a:pPr>
              <a:r>
                <a:rPr kumimoji="0" lang="de-DE" sz="1800" b="0" i="0" u="none" strike="noStrike" kern="1200" cap="none" spc="0" normalizeH="0" baseline="0" dirty="0">
                  <a:ln>
                    <a:noFill/>
                  </a:ln>
                  <a:solidFill>
                    <a:srgbClr val="000000"/>
                  </a:solidFill>
                  <a:effectLst/>
                  <a:uLnTx/>
                  <a:uFillTx/>
                  <a:latin typeface="Maven Pro Medium" panose="02000000000000000000" pitchFamily="2" charset="0"/>
                  <a:ea typeface="+mn-ea"/>
                  <a:cs typeface="+mn-cs"/>
                </a:rPr>
                <a:t>Czernowitz</a:t>
              </a:r>
            </a:p>
          </p:txBody>
        </p:sp>
        <p:sp>
          <p:nvSpPr>
            <p:cNvPr id="106" name="Textfeld 105">
              <a:extLst>
                <a:ext uri="{FF2B5EF4-FFF2-40B4-BE49-F238E27FC236}">
                  <a16:creationId xmlns:a16="http://schemas.microsoft.com/office/drawing/2014/main" id="{508AFCF5-78F4-FFFA-F978-E00EC94D59C0}"/>
                </a:ext>
              </a:extLst>
            </p:cNvPr>
            <p:cNvSpPr txBox="1"/>
            <p:nvPr/>
          </p:nvSpPr>
          <p:spPr>
            <a:xfrm>
              <a:off x="13850902" y="9056335"/>
              <a:ext cx="168026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b="1" dirty="0">
                  <a:solidFill>
                    <a:srgbClr val="000548"/>
                  </a:solidFill>
                  <a:latin typeface="MAVEN PRO MEDIUM" panose="02000000000000000000" pitchFamily="2" charset="0"/>
                </a:rPr>
                <a:t>Rumänien</a:t>
              </a:r>
              <a:endParaRPr kumimoji="0" lang="de-DE" sz="2400" b="1" i="0" u="none" strike="noStrike" kern="1200" cap="none" spc="0" normalizeH="0" baseline="0" dirty="0">
                <a:ln>
                  <a:noFill/>
                </a:ln>
                <a:solidFill>
                  <a:srgbClr val="000548"/>
                </a:solidFill>
                <a:effectLst/>
                <a:uLnTx/>
                <a:uFillTx/>
                <a:latin typeface="MAVEN PRO MEDIUM" panose="02000000000000000000" pitchFamily="2" charset="0"/>
              </a:endParaRPr>
            </a:p>
          </p:txBody>
        </p:sp>
        <p:sp>
          <p:nvSpPr>
            <p:cNvPr id="107" name="Textfeld 106">
              <a:extLst>
                <a:ext uri="{FF2B5EF4-FFF2-40B4-BE49-F238E27FC236}">
                  <a16:creationId xmlns:a16="http://schemas.microsoft.com/office/drawing/2014/main" id="{06C7A0DB-FA9F-61CC-F4FE-37F9D3A19B5E}"/>
                </a:ext>
              </a:extLst>
            </p:cNvPr>
            <p:cNvSpPr txBox="1"/>
            <p:nvPr/>
          </p:nvSpPr>
          <p:spPr>
            <a:xfrm>
              <a:off x="12749340" y="4474125"/>
              <a:ext cx="28419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b="1" dirty="0">
                  <a:solidFill>
                    <a:srgbClr val="000548"/>
                  </a:solidFill>
                  <a:latin typeface="MAVEN PRO MEDIUM" panose="02000000000000000000" pitchFamily="2" charset="0"/>
                </a:rPr>
                <a:t>UKRAINE</a:t>
              </a:r>
            </a:p>
          </p:txBody>
        </p:sp>
        <p:sp>
          <p:nvSpPr>
            <p:cNvPr id="108" name="Textfeld 107">
              <a:extLst>
                <a:ext uri="{FF2B5EF4-FFF2-40B4-BE49-F238E27FC236}">
                  <a16:creationId xmlns:a16="http://schemas.microsoft.com/office/drawing/2014/main" id="{3247C037-1065-5901-E518-C6000A479DDE}"/>
                </a:ext>
              </a:extLst>
            </p:cNvPr>
            <p:cNvSpPr txBox="1"/>
            <p:nvPr/>
          </p:nvSpPr>
          <p:spPr>
            <a:xfrm>
              <a:off x="3994422" y="3567489"/>
              <a:ext cx="2023311" cy="461665"/>
            </a:xfrm>
            <a:prstGeom prst="rect">
              <a:avLst/>
            </a:prstGeom>
            <a:noFill/>
          </p:spPr>
          <p:txBody>
            <a:bodyPr wrap="none" rtlCol="0">
              <a:spAutoFit/>
            </a:bodyPr>
            <a:lstStyle/>
            <a:p>
              <a:pPr algn="ctr" defTabSz="914400">
                <a:defRPr/>
              </a:pPr>
              <a:r>
                <a:rPr lang="de-DE" sz="2400" b="1" dirty="0">
                  <a:solidFill>
                    <a:srgbClr val="000548"/>
                  </a:solidFill>
                  <a:latin typeface="MAVEN PRO MEDIUM" panose="02000000000000000000" pitchFamily="2" charset="0"/>
                </a:rPr>
                <a:t>Deutschland</a:t>
              </a:r>
            </a:p>
          </p:txBody>
        </p:sp>
        <p:grpSp>
          <p:nvGrpSpPr>
            <p:cNvPr id="109" name="Gruppieren 108">
              <a:extLst>
                <a:ext uri="{FF2B5EF4-FFF2-40B4-BE49-F238E27FC236}">
                  <a16:creationId xmlns:a16="http://schemas.microsoft.com/office/drawing/2014/main" id="{BFA99E34-1054-CF11-08DB-640E4D790352}"/>
                </a:ext>
              </a:extLst>
            </p:cNvPr>
            <p:cNvGrpSpPr/>
            <p:nvPr/>
          </p:nvGrpSpPr>
          <p:grpSpPr>
            <a:xfrm>
              <a:off x="15915849" y="10666628"/>
              <a:ext cx="2344247" cy="1132552"/>
              <a:chOff x="323560" y="5256155"/>
              <a:chExt cx="1082464" cy="503290"/>
            </a:xfrm>
          </p:grpSpPr>
          <p:sp>
            <p:nvSpPr>
              <p:cNvPr id="110" name="Würfel 109">
                <a:extLst>
                  <a:ext uri="{FF2B5EF4-FFF2-40B4-BE49-F238E27FC236}">
                    <a16:creationId xmlns:a16="http://schemas.microsoft.com/office/drawing/2014/main" id="{739F6BA2-6954-2DA0-B918-6FAED46DFBE7}"/>
                  </a:ext>
                </a:extLst>
              </p:cNvPr>
              <p:cNvSpPr/>
              <p:nvPr/>
            </p:nvSpPr>
            <p:spPr>
              <a:xfrm>
                <a:off x="323560" y="5256155"/>
                <a:ext cx="172030" cy="176405"/>
              </a:xfrm>
              <a:prstGeom prst="cube">
                <a:avLst/>
              </a:prstGeom>
              <a:solidFill>
                <a:schemeClr val="tx1"/>
              </a:solidFill>
              <a:ln>
                <a:solidFill>
                  <a:srgbClr val="2B37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dirty="0">
                  <a:ln>
                    <a:noFill/>
                  </a:ln>
                  <a:solidFill>
                    <a:schemeClr val="tx1"/>
                  </a:solidFill>
                  <a:effectLst/>
                  <a:uLnTx/>
                  <a:uFillTx/>
                  <a:latin typeface="Maven Pro Medium" panose="02000000000000000000" pitchFamily="2" charset="0"/>
                </a:endParaRPr>
              </a:p>
            </p:txBody>
          </p:sp>
          <p:sp>
            <p:nvSpPr>
              <p:cNvPr id="111" name="Textfeld 110">
                <a:extLst>
                  <a:ext uri="{FF2B5EF4-FFF2-40B4-BE49-F238E27FC236}">
                    <a16:creationId xmlns:a16="http://schemas.microsoft.com/office/drawing/2014/main" id="{B06E600F-0829-2F8F-6C26-F3C359D5A462}"/>
                  </a:ext>
                </a:extLst>
              </p:cNvPr>
              <p:cNvSpPr txBox="1"/>
              <p:nvPr/>
            </p:nvSpPr>
            <p:spPr>
              <a:xfrm>
                <a:off x="552435" y="5282810"/>
                <a:ext cx="853589" cy="1641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000000"/>
                    </a:solidFill>
                    <a:latin typeface="Maven Pro Medium" panose="02000000000000000000" pitchFamily="2" charset="0"/>
                  </a:rPr>
                  <a:t>= Zustellungen </a:t>
                </a:r>
              </a:p>
            </p:txBody>
          </p:sp>
          <p:sp>
            <p:nvSpPr>
              <p:cNvPr id="112" name="Würfel 111">
                <a:extLst>
                  <a:ext uri="{FF2B5EF4-FFF2-40B4-BE49-F238E27FC236}">
                    <a16:creationId xmlns:a16="http://schemas.microsoft.com/office/drawing/2014/main" id="{4906DDAF-388B-D26E-053D-4AE439F73EC9}"/>
                  </a:ext>
                </a:extLst>
              </p:cNvPr>
              <p:cNvSpPr/>
              <p:nvPr/>
            </p:nvSpPr>
            <p:spPr>
              <a:xfrm>
                <a:off x="323560" y="5569507"/>
                <a:ext cx="172030" cy="176405"/>
              </a:xfrm>
              <a:prstGeom prst="cube">
                <a:avLst/>
              </a:prstGeom>
              <a:solidFill>
                <a:schemeClr val="accent2"/>
              </a:solidFill>
              <a:ln>
                <a:solidFill>
                  <a:srgbClr val="2B37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dirty="0">
                  <a:ln>
                    <a:noFill/>
                  </a:ln>
                  <a:solidFill>
                    <a:schemeClr val="tx1"/>
                  </a:solidFill>
                  <a:effectLst/>
                  <a:uLnTx/>
                  <a:uFillTx/>
                  <a:latin typeface="Maven Pro Medium" panose="02000000000000000000" pitchFamily="2" charset="0"/>
                </a:endParaRPr>
              </a:p>
            </p:txBody>
          </p:sp>
          <p:sp>
            <p:nvSpPr>
              <p:cNvPr id="113" name="Textfeld 112">
                <a:extLst>
                  <a:ext uri="{FF2B5EF4-FFF2-40B4-BE49-F238E27FC236}">
                    <a16:creationId xmlns:a16="http://schemas.microsoft.com/office/drawing/2014/main" id="{3AC76BBE-F9CE-BDF0-4573-B2F2D91E387D}"/>
                  </a:ext>
                </a:extLst>
              </p:cNvPr>
              <p:cNvSpPr txBox="1"/>
              <p:nvPr/>
            </p:nvSpPr>
            <p:spPr>
              <a:xfrm>
                <a:off x="552435" y="5595319"/>
                <a:ext cx="452405" cy="164126"/>
              </a:xfrm>
              <a:prstGeom prst="rect">
                <a:avLst/>
              </a:prstGeom>
              <a:noFill/>
            </p:spPr>
            <p:txBody>
              <a:bodyPr wrap="none" rtlCol="0">
                <a:spAutoFit/>
              </a:bodyPr>
              <a:lstStyle/>
              <a:p>
                <a:pPr defTabSz="914400">
                  <a:defRPr/>
                </a:pPr>
                <a:r>
                  <a:rPr lang="de-DE" sz="1800" dirty="0">
                    <a:solidFill>
                      <a:srgbClr val="000000"/>
                    </a:solidFill>
                    <a:latin typeface="Maven Pro Medium" panose="02000000000000000000" pitchFamily="2" charset="0"/>
                  </a:rPr>
                  <a:t>= Ziele </a:t>
                </a:r>
              </a:p>
            </p:txBody>
          </p:sp>
        </p:grpSp>
        <p:pic>
          <p:nvPicPr>
            <p:cNvPr id="141" name="Grafik 140" descr="Zuhause">
              <a:extLst>
                <a:ext uri="{FF2B5EF4-FFF2-40B4-BE49-F238E27FC236}">
                  <a16:creationId xmlns:a16="http://schemas.microsoft.com/office/drawing/2014/main" id="{67816F60-730B-27F0-CD1F-5C22156289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84579" y="6680284"/>
              <a:ext cx="914400" cy="914400"/>
            </a:xfrm>
            <a:prstGeom prst="rect">
              <a:avLst/>
            </a:prstGeom>
          </p:spPr>
        </p:pic>
        <p:sp>
          <p:nvSpPr>
            <p:cNvPr id="114" name="Nach unten gekrümmter Pfeil 113">
              <a:extLst>
                <a:ext uri="{FF2B5EF4-FFF2-40B4-BE49-F238E27FC236}">
                  <a16:creationId xmlns:a16="http://schemas.microsoft.com/office/drawing/2014/main" id="{26E0E72E-D3F4-B5DE-287E-9CF67BB01FAE}"/>
                </a:ext>
              </a:extLst>
            </p:cNvPr>
            <p:cNvSpPr/>
            <p:nvPr/>
          </p:nvSpPr>
          <p:spPr>
            <a:xfrm rot="842086">
              <a:off x="5227094" y="4400196"/>
              <a:ext cx="9215401" cy="1405625"/>
            </a:xfrm>
            <a:prstGeom prst="curvedDownArrow">
              <a:avLst>
                <a:gd name="adj1" fmla="val 18764"/>
                <a:gd name="adj2" fmla="val 73352"/>
                <a:gd name="adj3" fmla="val 45278"/>
              </a:avLst>
            </a:prstGeom>
            <a:solidFill>
              <a:schemeClr val="accent4">
                <a:alpha val="363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71" dirty="0">
                <a:solidFill>
                  <a:schemeClr val="tx1"/>
                </a:solidFill>
                <a:latin typeface="Maven Pro Medium" panose="02000000000000000000" pitchFamily="2" charset="0"/>
              </a:endParaRPr>
            </a:p>
          </p:txBody>
        </p:sp>
        <p:sp>
          <p:nvSpPr>
            <p:cNvPr id="115" name="Nach oben gekrümmter Pfeil 114">
              <a:extLst>
                <a:ext uri="{FF2B5EF4-FFF2-40B4-BE49-F238E27FC236}">
                  <a16:creationId xmlns:a16="http://schemas.microsoft.com/office/drawing/2014/main" id="{2F2EEEE4-FF4F-2FBE-B79A-5FAE0960C177}"/>
                </a:ext>
              </a:extLst>
            </p:cNvPr>
            <p:cNvSpPr/>
            <p:nvPr/>
          </p:nvSpPr>
          <p:spPr>
            <a:xfrm rot="21395065">
              <a:off x="5473910" y="7758195"/>
              <a:ext cx="8526363" cy="1247647"/>
            </a:xfrm>
            <a:prstGeom prst="curvedUpArrow">
              <a:avLst/>
            </a:prstGeom>
            <a:solidFill>
              <a:schemeClr val="accent4">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271" dirty="0">
                <a:solidFill>
                  <a:schemeClr val="tx1"/>
                </a:solidFill>
                <a:latin typeface="Maven Pro Medium" panose="02000000000000000000" pitchFamily="2" charset="0"/>
              </a:endParaRPr>
            </a:p>
          </p:txBody>
        </p:sp>
        <p:pic>
          <p:nvPicPr>
            <p:cNvPr id="123" name="Grafik 122">
              <a:extLst>
                <a:ext uri="{FF2B5EF4-FFF2-40B4-BE49-F238E27FC236}">
                  <a16:creationId xmlns:a16="http://schemas.microsoft.com/office/drawing/2014/main" id="{DE1754C5-9F13-F9A1-9212-F68A8E7A3434}"/>
                </a:ext>
              </a:extLst>
            </p:cNvPr>
            <p:cNvPicPr>
              <a:picLocks noChangeAspect="1"/>
            </p:cNvPicPr>
            <p:nvPr/>
          </p:nvPicPr>
          <p:blipFill>
            <a:blip r:embed="rId5"/>
            <a:srcRect/>
            <a:stretch/>
          </p:blipFill>
          <p:spPr>
            <a:xfrm>
              <a:off x="13652448" y="7055858"/>
              <a:ext cx="375532" cy="375532"/>
            </a:xfrm>
            <a:prstGeom prst="rect">
              <a:avLst/>
            </a:prstGeom>
          </p:spPr>
        </p:pic>
        <p:pic>
          <p:nvPicPr>
            <p:cNvPr id="124" name="Grafik 123">
              <a:extLst>
                <a:ext uri="{FF2B5EF4-FFF2-40B4-BE49-F238E27FC236}">
                  <a16:creationId xmlns:a16="http://schemas.microsoft.com/office/drawing/2014/main" id="{EF673528-61EA-EE4B-8CF6-4F2879B9D80D}"/>
                </a:ext>
              </a:extLst>
            </p:cNvPr>
            <p:cNvPicPr>
              <a:picLocks noChangeAspect="1"/>
            </p:cNvPicPr>
            <p:nvPr/>
          </p:nvPicPr>
          <p:blipFill>
            <a:blip r:embed="rId5"/>
            <a:srcRect/>
            <a:stretch/>
          </p:blipFill>
          <p:spPr>
            <a:xfrm>
              <a:off x="4374261" y="5182134"/>
              <a:ext cx="470168" cy="470168"/>
            </a:xfrm>
            <a:prstGeom prst="rect">
              <a:avLst/>
            </a:prstGeom>
          </p:spPr>
        </p:pic>
        <p:sp>
          <p:nvSpPr>
            <p:cNvPr id="125" name="object 31">
              <a:extLst>
                <a:ext uri="{FF2B5EF4-FFF2-40B4-BE49-F238E27FC236}">
                  <a16:creationId xmlns:a16="http://schemas.microsoft.com/office/drawing/2014/main" id="{FFE1D248-F971-72B2-90EA-315812173206}"/>
                </a:ext>
              </a:extLst>
            </p:cNvPr>
            <p:cNvSpPr txBox="1"/>
            <p:nvPr/>
          </p:nvSpPr>
          <p:spPr>
            <a:xfrm>
              <a:off x="8435367" y="9892201"/>
              <a:ext cx="1712910" cy="294069"/>
            </a:xfrm>
            <a:prstGeom prst="rect">
              <a:avLst/>
            </a:prstGeom>
          </p:spPr>
          <p:txBody>
            <a:bodyPr vert="horz" wrap="square" lIns="0" tIns="108345" rIns="0" bIns="0" rtlCol="0">
              <a:spAutoFit/>
            </a:bodyPr>
            <a:lstStyle/>
            <a:p>
              <a:pPr marL="11527">
                <a:spcBef>
                  <a:spcPts val="853"/>
                </a:spcBef>
              </a:pPr>
              <a:r>
                <a:rPr lang="de-DE" sz="1200" spc="-9" dirty="0">
                  <a:solidFill>
                    <a:srgbClr val="FFFFFF"/>
                  </a:solidFill>
                  <a:latin typeface="Maven Pro Medium" panose="02000000000000000000" pitchFamily="2" charset="0"/>
                </a:rPr>
                <a:t>Volunteers</a:t>
              </a:r>
              <a:endParaRPr lang="de-DE" sz="1200" dirty="0">
                <a:latin typeface="Maven Pro Medium" panose="02000000000000000000" pitchFamily="2" charset="0"/>
              </a:endParaRPr>
            </a:p>
          </p:txBody>
        </p:sp>
        <p:sp>
          <p:nvSpPr>
            <p:cNvPr id="126" name="object 31">
              <a:extLst>
                <a:ext uri="{FF2B5EF4-FFF2-40B4-BE49-F238E27FC236}">
                  <a16:creationId xmlns:a16="http://schemas.microsoft.com/office/drawing/2014/main" id="{B915FE1C-3FD3-2B3A-E47F-19CCB880ED6D}"/>
                </a:ext>
              </a:extLst>
            </p:cNvPr>
            <p:cNvSpPr txBox="1"/>
            <p:nvPr/>
          </p:nvSpPr>
          <p:spPr>
            <a:xfrm>
              <a:off x="7989268" y="4609120"/>
              <a:ext cx="1712910" cy="294069"/>
            </a:xfrm>
            <a:prstGeom prst="rect">
              <a:avLst/>
            </a:prstGeom>
          </p:spPr>
          <p:txBody>
            <a:bodyPr vert="horz" wrap="square" lIns="0" tIns="108345" rIns="0" bIns="0" rtlCol="0">
              <a:spAutoFit/>
            </a:bodyPr>
            <a:lstStyle/>
            <a:p>
              <a:pPr marL="11527">
                <a:spcBef>
                  <a:spcPts val="853"/>
                </a:spcBef>
              </a:pPr>
              <a:r>
                <a:rPr lang="de-DE" sz="1200" spc="-9" dirty="0">
                  <a:solidFill>
                    <a:srgbClr val="FFFFFF"/>
                  </a:solidFill>
                  <a:latin typeface="Maven Pro Medium" panose="02000000000000000000" pitchFamily="2" charset="0"/>
                </a:rPr>
                <a:t>Volunteers</a:t>
              </a:r>
              <a:endParaRPr lang="de-DE" sz="1200" dirty="0">
                <a:latin typeface="Maven Pro Medium" panose="02000000000000000000" pitchFamily="2" charset="0"/>
              </a:endParaRPr>
            </a:p>
          </p:txBody>
        </p:sp>
        <p:pic>
          <p:nvPicPr>
            <p:cNvPr id="127" name="Picture 22">
              <a:extLst>
                <a:ext uri="{FF2B5EF4-FFF2-40B4-BE49-F238E27FC236}">
                  <a16:creationId xmlns:a16="http://schemas.microsoft.com/office/drawing/2014/main" id="{191F836C-598B-48AB-1050-01399080C43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rot="1256408">
              <a:off x="4233554" y="5823220"/>
              <a:ext cx="1023130" cy="76047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2">
              <a:extLst>
                <a:ext uri="{FF2B5EF4-FFF2-40B4-BE49-F238E27FC236}">
                  <a16:creationId xmlns:a16="http://schemas.microsoft.com/office/drawing/2014/main" id="{B70055A8-CE29-D7C4-57CF-D27794F45E4F}"/>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rot="1256408">
              <a:off x="4101228" y="7721355"/>
              <a:ext cx="1023130" cy="760479"/>
            </a:xfrm>
            <a:prstGeom prst="rect">
              <a:avLst/>
            </a:prstGeom>
            <a:noFill/>
            <a:ln>
              <a:noFill/>
            </a:ln>
          </p:spPr>
        </p:pic>
        <p:cxnSp>
          <p:nvCxnSpPr>
            <p:cNvPr id="136" name="Gerade Verbindung mit Pfeil 135">
              <a:extLst>
                <a:ext uri="{FF2B5EF4-FFF2-40B4-BE49-F238E27FC236}">
                  <a16:creationId xmlns:a16="http://schemas.microsoft.com/office/drawing/2014/main" id="{3B5B69CF-70FA-D6FB-7C12-CDC37A004381}"/>
                </a:ext>
              </a:extLst>
            </p:cNvPr>
            <p:cNvCxnSpPr>
              <a:cxnSpLocks/>
            </p:cNvCxnSpPr>
            <p:nvPr/>
          </p:nvCxnSpPr>
          <p:spPr>
            <a:xfrm>
              <a:off x="3805287" y="4768144"/>
              <a:ext cx="553039" cy="397844"/>
            </a:xfrm>
            <a:prstGeom prst="straightConnector1">
              <a:avLst/>
            </a:prstGeom>
            <a:ln w="73025">
              <a:solidFill>
                <a:schemeClr val="accent4">
                  <a:alpha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Gerade Verbindung mit Pfeil 136">
              <a:extLst>
                <a:ext uri="{FF2B5EF4-FFF2-40B4-BE49-F238E27FC236}">
                  <a16:creationId xmlns:a16="http://schemas.microsoft.com/office/drawing/2014/main" id="{5F7834FE-FC05-A265-BB68-3D1B5BE644AA}"/>
                </a:ext>
              </a:extLst>
            </p:cNvPr>
            <p:cNvCxnSpPr>
              <a:cxnSpLocks/>
            </p:cNvCxnSpPr>
            <p:nvPr/>
          </p:nvCxnSpPr>
          <p:spPr>
            <a:xfrm flipV="1">
              <a:off x="13658502" y="7770229"/>
              <a:ext cx="322949" cy="1141030"/>
            </a:xfrm>
            <a:prstGeom prst="straightConnector1">
              <a:avLst/>
            </a:prstGeom>
            <a:ln w="73025">
              <a:solidFill>
                <a:schemeClr val="accent4">
                  <a:alpha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3" name="Grafik 142" descr="LKW">
              <a:extLst>
                <a:ext uri="{FF2B5EF4-FFF2-40B4-BE49-F238E27FC236}">
                  <a16:creationId xmlns:a16="http://schemas.microsoft.com/office/drawing/2014/main" id="{5375D044-8420-015E-C99A-46BC2AC0B7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045661" y="7177390"/>
              <a:ext cx="587439" cy="587439"/>
            </a:xfrm>
            <a:prstGeom prst="rect">
              <a:avLst/>
            </a:prstGeom>
          </p:spPr>
        </p:pic>
        <p:sp>
          <p:nvSpPr>
            <p:cNvPr id="148" name="Textfeld 147">
              <a:extLst>
                <a:ext uri="{FF2B5EF4-FFF2-40B4-BE49-F238E27FC236}">
                  <a16:creationId xmlns:a16="http://schemas.microsoft.com/office/drawing/2014/main" id="{CAB99421-C6F4-2221-9482-9FFE1FF211CB}"/>
                </a:ext>
              </a:extLst>
            </p:cNvPr>
            <p:cNvSpPr txBox="1"/>
            <p:nvPr/>
          </p:nvSpPr>
          <p:spPr>
            <a:xfrm>
              <a:off x="9875520" y="5608320"/>
              <a:ext cx="0" cy="0"/>
            </a:xfrm>
            <a:prstGeom prst="rect">
              <a:avLst/>
            </a:prstGeom>
            <a:noFill/>
          </p:spPr>
          <p:txBody>
            <a:bodyPr wrap="none" lIns="0" tIns="0" rIns="0" bIns="0" rtlCol="0" anchor="t" anchorCtr="0">
              <a:noAutofit/>
            </a:bodyPr>
            <a:lstStyle/>
            <a:p>
              <a:pPr algn="l"/>
              <a:endParaRPr lang="de-DE" sz="2000" dirty="0">
                <a:solidFill>
                  <a:schemeClr val="tx1"/>
                </a:solidFill>
              </a:endParaRPr>
            </a:p>
          </p:txBody>
        </p:sp>
        <p:sp>
          <p:nvSpPr>
            <p:cNvPr id="87" name="Würfel 86">
              <a:extLst>
                <a:ext uri="{FF2B5EF4-FFF2-40B4-BE49-F238E27FC236}">
                  <a16:creationId xmlns:a16="http://schemas.microsoft.com/office/drawing/2014/main" id="{008E261B-898D-ED2F-CC71-01390B4E08F7}"/>
                </a:ext>
              </a:extLst>
            </p:cNvPr>
            <p:cNvSpPr/>
            <p:nvPr/>
          </p:nvSpPr>
          <p:spPr>
            <a:xfrm>
              <a:off x="13824060" y="6466152"/>
              <a:ext cx="268438" cy="275264"/>
            </a:xfrm>
            <a:prstGeom prst="cube">
              <a:avLst/>
            </a:prstGeom>
            <a:solidFill>
              <a:schemeClr val="tx1"/>
            </a:solidFill>
            <a:ln>
              <a:solidFill>
                <a:srgbClr val="2B37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dirty="0">
                <a:ln>
                  <a:noFill/>
                </a:ln>
                <a:solidFill>
                  <a:srgbClr val="E30138"/>
                </a:solidFill>
                <a:effectLst/>
                <a:uLnTx/>
                <a:uFillTx/>
                <a:latin typeface="Maven Pro Medium" panose="02000000000000000000" pitchFamily="2" charset="0"/>
              </a:endParaRPr>
            </a:p>
          </p:txBody>
        </p:sp>
        <p:pic>
          <p:nvPicPr>
            <p:cNvPr id="5" name="Grafik 4">
              <a:extLst>
                <a:ext uri="{FF2B5EF4-FFF2-40B4-BE49-F238E27FC236}">
                  <a16:creationId xmlns:a16="http://schemas.microsoft.com/office/drawing/2014/main" id="{11DAC0DE-CA64-EFE3-6AA0-F190BCF306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6265" y="5991872"/>
              <a:ext cx="2454247" cy="2454247"/>
            </a:xfrm>
            <a:prstGeom prst="rect">
              <a:avLst/>
            </a:prstGeom>
          </p:spPr>
        </p:pic>
        <p:sp>
          <p:nvSpPr>
            <p:cNvPr id="6" name="Textfeld 5">
              <a:extLst>
                <a:ext uri="{FF2B5EF4-FFF2-40B4-BE49-F238E27FC236}">
                  <a16:creationId xmlns:a16="http://schemas.microsoft.com/office/drawing/2014/main" id="{CFB5E134-9DDC-310C-332C-E49C9110C38E}"/>
                </a:ext>
              </a:extLst>
            </p:cNvPr>
            <p:cNvSpPr txBox="1"/>
            <p:nvPr/>
          </p:nvSpPr>
          <p:spPr>
            <a:xfrm>
              <a:off x="8208366" y="6155177"/>
              <a:ext cx="1770921" cy="369701"/>
            </a:xfrm>
            <a:prstGeom prst="rect">
              <a:avLst/>
            </a:prstGeom>
            <a:noFill/>
          </p:spPr>
          <p:txBody>
            <a:bodyPr wrap="none" lIns="0" tIns="0" rIns="0" bIns="0" rtlCol="0" anchor="t" anchorCtr="0">
              <a:noAutofit/>
            </a:bodyPr>
            <a:lstStyle/>
            <a:p>
              <a:pPr algn="l"/>
              <a:r>
                <a:rPr lang="de-DE" sz="2000" dirty="0">
                  <a:solidFill>
                    <a:schemeClr val="tx1"/>
                  </a:solidFill>
                </a:rPr>
                <a:t>1 LKW/Monat</a:t>
              </a:r>
            </a:p>
          </p:txBody>
        </p:sp>
        <p:pic>
          <p:nvPicPr>
            <p:cNvPr id="8" name="Grafik 7">
              <a:extLst>
                <a:ext uri="{FF2B5EF4-FFF2-40B4-BE49-F238E27FC236}">
                  <a16:creationId xmlns:a16="http://schemas.microsoft.com/office/drawing/2014/main" id="{A864EADF-DF8D-099E-EB78-B826329190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29474" y="8477670"/>
              <a:ext cx="1070481" cy="1070481"/>
            </a:xfrm>
            <a:prstGeom prst="rect">
              <a:avLst/>
            </a:prstGeom>
          </p:spPr>
        </p:pic>
        <p:pic>
          <p:nvPicPr>
            <p:cNvPr id="9" name="Grafik 8">
              <a:extLst>
                <a:ext uri="{FF2B5EF4-FFF2-40B4-BE49-F238E27FC236}">
                  <a16:creationId xmlns:a16="http://schemas.microsoft.com/office/drawing/2014/main" id="{B75E7D91-14CF-C3F2-7A91-DBE114F2CB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97175" y="3847581"/>
              <a:ext cx="1070481" cy="1070481"/>
            </a:xfrm>
            <a:prstGeom prst="rect">
              <a:avLst/>
            </a:prstGeom>
          </p:spPr>
        </p:pic>
      </p:grpSp>
      <p:pic>
        <p:nvPicPr>
          <p:cNvPr id="10" name="Grafik 9">
            <a:extLst>
              <a:ext uri="{FF2B5EF4-FFF2-40B4-BE49-F238E27FC236}">
                <a16:creationId xmlns:a16="http://schemas.microsoft.com/office/drawing/2014/main" id="{40924E28-15EC-793A-ED06-0B301DB805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553111" y="3490913"/>
            <a:ext cx="5842000" cy="8775700"/>
          </a:xfrm>
          <a:prstGeom prst="rect">
            <a:avLst/>
          </a:prstGeom>
        </p:spPr>
      </p:pic>
    </p:spTree>
    <p:extLst>
      <p:ext uri="{BB962C8B-B14F-4D97-AF65-F5344CB8AC3E}">
        <p14:creationId xmlns:p14="http://schemas.microsoft.com/office/powerpoint/2010/main" val="3729591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BF00EFE2-47BE-8CB5-917A-AF1ACFAD6C6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2" b="162"/>
          <a:stretch>
            <a:fillRect/>
          </a:stretch>
        </p:blipFill>
        <p:spPr>
          <a:xfrm>
            <a:off x="14062076" y="-1158240"/>
            <a:ext cx="10320336" cy="13716000"/>
          </a:xfrm>
        </p:spPr>
      </p:pic>
      <p:sp>
        <p:nvSpPr>
          <p:cNvPr id="3" name="Vertikaler Textplatzhalter 2">
            <a:extLst>
              <a:ext uri="{FF2B5EF4-FFF2-40B4-BE49-F238E27FC236}">
                <a16:creationId xmlns:a16="http://schemas.microsoft.com/office/drawing/2014/main" id="{53EBB123-A785-9EFC-6C06-C1CA5D87370E}"/>
              </a:ext>
            </a:extLst>
          </p:cNvPr>
          <p:cNvSpPr>
            <a:spLocks noGrp="1"/>
          </p:cNvSpPr>
          <p:nvPr>
            <p:ph type="body" orient="vert" idx="11"/>
          </p:nvPr>
        </p:nvSpPr>
        <p:spPr/>
        <p:txBody>
          <a:bodyPr/>
          <a:lstStyle/>
          <a:p>
            <a:endParaRPr lang="de-DE" dirty="0"/>
          </a:p>
        </p:txBody>
      </p:sp>
      <p:sp>
        <p:nvSpPr>
          <p:cNvPr id="4" name="Foliennummernplatzhalter 3">
            <a:extLst>
              <a:ext uri="{FF2B5EF4-FFF2-40B4-BE49-F238E27FC236}">
                <a16:creationId xmlns:a16="http://schemas.microsoft.com/office/drawing/2014/main" id="{BFB1BA01-A42E-8985-9792-34047F51B2C9}"/>
              </a:ext>
            </a:extLst>
          </p:cNvPr>
          <p:cNvSpPr>
            <a:spLocks noGrp="1"/>
          </p:cNvSpPr>
          <p:nvPr>
            <p:ph type="sldNum" sz="quarter" idx="10"/>
          </p:nvPr>
        </p:nvSpPr>
        <p:spPr/>
        <p:txBody>
          <a:bodyPr/>
          <a:lstStyle/>
          <a:p>
            <a:fld id="{B1DFA706-D6BF-4054-BFB5-EC6378B45988}" type="slidenum">
              <a:rPr lang="de-DE" smtClean="0"/>
              <a:pPr/>
              <a:t>7</a:t>
            </a:fld>
            <a:endParaRPr lang="de-DE" dirty="0"/>
          </a:p>
        </p:txBody>
      </p:sp>
      <p:sp>
        <p:nvSpPr>
          <p:cNvPr id="5" name="Vertikaler Textplatzhalter 4">
            <a:extLst>
              <a:ext uri="{FF2B5EF4-FFF2-40B4-BE49-F238E27FC236}">
                <a16:creationId xmlns:a16="http://schemas.microsoft.com/office/drawing/2014/main" id="{70EA0E4B-6A7B-DE91-1DDB-12076C85FA61}"/>
              </a:ext>
            </a:extLst>
          </p:cNvPr>
          <p:cNvSpPr>
            <a:spLocks noGrp="1"/>
          </p:cNvSpPr>
          <p:nvPr>
            <p:ph type="body" orient="vert" idx="1"/>
          </p:nvPr>
        </p:nvSpPr>
        <p:spPr/>
        <p:txBody>
          <a:bodyPr/>
          <a:lstStyle/>
          <a:p>
            <a:pPr marL="571500" indent="-571500">
              <a:buFont typeface="Arial" panose="020B0604020202020204" pitchFamily="34" charset="0"/>
              <a:buChar char="•"/>
            </a:pPr>
            <a:r>
              <a:rPr lang="de-DE" dirty="0"/>
              <a:t>Vorrangig Jugendliche und junge Erwachsene</a:t>
            </a:r>
          </a:p>
          <a:p>
            <a:pPr marL="571500" indent="-571500">
              <a:buFont typeface="Arial" panose="020B0604020202020204" pitchFamily="34" charset="0"/>
              <a:buChar char="•"/>
            </a:pPr>
            <a:r>
              <a:rPr lang="de-DE" dirty="0"/>
              <a:t>International</a:t>
            </a:r>
          </a:p>
          <a:p>
            <a:pPr marL="1197900" lvl="3" indent="-571500"/>
            <a:r>
              <a:rPr lang="de-DE" dirty="0">
                <a:solidFill>
                  <a:schemeClr val="tx2"/>
                </a:solidFill>
              </a:rPr>
              <a:t>Überwiegend aus Deutschland</a:t>
            </a:r>
          </a:p>
          <a:p>
            <a:pPr marL="1197900" lvl="3" indent="-571500"/>
            <a:r>
              <a:rPr lang="de-DE" dirty="0">
                <a:solidFill>
                  <a:schemeClr val="tx2"/>
                </a:solidFill>
              </a:rPr>
              <a:t>Internationale Rotationen (z.B. Italien, Frankreich, Niederlande, USA, Schweden, …)</a:t>
            </a:r>
          </a:p>
          <a:p>
            <a:pPr marL="571500" lvl="1" indent="-571500">
              <a:buFont typeface="Arial" panose="020B0604020202020204" pitchFamily="34" charset="0"/>
              <a:buChar char="•"/>
            </a:pPr>
            <a:r>
              <a:rPr lang="de-DE" sz="4000" dirty="0">
                <a:solidFill>
                  <a:schemeClr val="tx2"/>
                </a:solidFill>
                <a:latin typeface="+mj-lt"/>
              </a:rPr>
              <a:t>Bisher ca. 620 Volontäre</a:t>
            </a:r>
          </a:p>
          <a:p>
            <a:pPr marL="571500" lvl="1" indent="-571500">
              <a:buFont typeface="Arial" panose="020B0604020202020204" pitchFamily="34" charset="0"/>
              <a:buChar char="•"/>
            </a:pPr>
            <a:r>
              <a:rPr lang="de-DE" sz="4000" dirty="0">
                <a:solidFill>
                  <a:schemeClr val="tx2"/>
                </a:solidFill>
                <a:latin typeface="+mj-lt"/>
              </a:rPr>
              <a:t>Aufenthaltszeitraum ca. 10 Tage</a:t>
            </a:r>
          </a:p>
          <a:p>
            <a:pPr marL="571500" lvl="1" indent="-571500">
              <a:buFont typeface="Arial" panose="020B0604020202020204" pitchFamily="34" charset="0"/>
              <a:buChar char="•"/>
            </a:pPr>
            <a:r>
              <a:rPr lang="de-DE" sz="4000" dirty="0">
                <a:solidFill>
                  <a:schemeClr val="tx2"/>
                </a:solidFill>
                <a:latin typeface="+mj-lt"/>
              </a:rPr>
              <a:t>Kooperation mit Malteserorden</a:t>
            </a:r>
          </a:p>
        </p:txBody>
      </p:sp>
      <p:sp>
        <p:nvSpPr>
          <p:cNvPr id="6" name="Titel 5">
            <a:extLst>
              <a:ext uri="{FF2B5EF4-FFF2-40B4-BE49-F238E27FC236}">
                <a16:creationId xmlns:a16="http://schemas.microsoft.com/office/drawing/2014/main" id="{2D03C77B-DAE5-33CD-5312-BAC9F3CC1062}"/>
              </a:ext>
            </a:extLst>
          </p:cNvPr>
          <p:cNvSpPr>
            <a:spLocks noGrp="1"/>
          </p:cNvSpPr>
          <p:nvPr>
            <p:ph type="title"/>
          </p:nvPr>
        </p:nvSpPr>
        <p:spPr/>
        <p:txBody>
          <a:bodyPr/>
          <a:lstStyle/>
          <a:p>
            <a:r>
              <a:rPr lang="de-DE" dirty="0"/>
              <a:t>Volontäre</a:t>
            </a:r>
          </a:p>
        </p:txBody>
      </p:sp>
    </p:spTree>
    <p:extLst>
      <p:ext uri="{BB962C8B-B14F-4D97-AF65-F5344CB8AC3E}">
        <p14:creationId xmlns:p14="http://schemas.microsoft.com/office/powerpoint/2010/main" val="2678611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3D2FE1A-A5D4-6A05-97C3-2E3A30A50406}"/>
              </a:ext>
            </a:extLst>
          </p:cNvPr>
          <p:cNvSpPr>
            <a:spLocks noGrp="1"/>
          </p:cNvSpPr>
          <p:nvPr>
            <p:ph type="sldNum" sz="quarter" idx="10"/>
          </p:nvPr>
        </p:nvSpPr>
        <p:spPr/>
        <p:txBody>
          <a:bodyPr/>
          <a:lstStyle/>
          <a:p>
            <a:fld id="{B1DFA706-D6BF-4054-BFB5-EC6378B45988}" type="slidenum">
              <a:rPr lang="de-DE" smtClean="0"/>
              <a:pPr/>
              <a:t>8</a:t>
            </a:fld>
            <a:endParaRPr lang="de-DE" dirty="0"/>
          </a:p>
        </p:txBody>
      </p:sp>
      <p:sp>
        <p:nvSpPr>
          <p:cNvPr id="7" name="Titel 3">
            <a:extLst>
              <a:ext uri="{FF2B5EF4-FFF2-40B4-BE49-F238E27FC236}">
                <a16:creationId xmlns:a16="http://schemas.microsoft.com/office/drawing/2014/main" id="{E20BACAA-D078-E82E-3118-4E5306EF747B}"/>
              </a:ext>
            </a:extLst>
          </p:cNvPr>
          <p:cNvSpPr txBox="1">
            <a:spLocks/>
          </p:cNvSpPr>
          <p:nvPr/>
        </p:nvSpPr>
        <p:spPr>
          <a:xfrm>
            <a:off x="1016000" y="800100"/>
            <a:ext cx="22352000" cy="1908000"/>
          </a:xfrm>
          <a:prstGeom prst="rect">
            <a:avLst/>
          </a:prstGeom>
        </p:spPr>
        <p:txBody>
          <a:bodyPr/>
          <a:lstStyle>
            <a:lvl1pPr marL="0" indent="0" algn="l" defTabSz="914400" rtl="0" eaLnBrk="1" latinLnBrk="0" hangingPunct="1">
              <a:lnSpc>
                <a:spcPct val="97000"/>
              </a:lnSpc>
              <a:spcBef>
                <a:spcPts val="0"/>
              </a:spcBef>
              <a:buFont typeface="Arial" panose="020B0604020202020204" pitchFamily="34" charset="0"/>
              <a:buNone/>
              <a:defRPr sz="6000" b="1" kern="1200">
                <a:solidFill>
                  <a:schemeClr val="tx1"/>
                </a:solidFill>
                <a:latin typeface="+mn-lt"/>
                <a:ea typeface="+mj-ea"/>
                <a:cs typeface="+mj-cs"/>
              </a:defRPr>
            </a:lvl1pPr>
          </a:lstStyle>
          <a:p>
            <a:r>
              <a:rPr lang="de-DE" dirty="0"/>
              <a:t>Unterkunft</a:t>
            </a:r>
          </a:p>
        </p:txBody>
      </p:sp>
      <p:pic>
        <p:nvPicPr>
          <p:cNvPr id="9" name="Grafik 8">
            <a:extLst>
              <a:ext uri="{FF2B5EF4-FFF2-40B4-BE49-F238E27FC236}">
                <a16:creationId xmlns:a16="http://schemas.microsoft.com/office/drawing/2014/main" id="{5BFAEEFF-25A5-8CA9-0FEB-AD9C9E3F3B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94180" y="800100"/>
            <a:ext cx="8973820" cy="5047773"/>
          </a:xfrm>
          <a:prstGeom prst="rect">
            <a:avLst/>
          </a:prstGeom>
        </p:spPr>
      </p:pic>
      <p:pic>
        <p:nvPicPr>
          <p:cNvPr id="3" name="Grafik 2">
            <a:extLst>
              <a:ext uri="{FF2B5EF4-FFF2-40B4-BE49-F238E27FC236}">
                <a16:creationId xmlns:a16="http://schemas.microsoft.com/office/drawing/2014/main" id="{F9BF7453-2434-E885-6124-DB850AEAF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0" y="3905250"/>
            <a:ext cx="9990000" cy="6660000"/>
          </a:xfrm>
          <a:prstGeom prst="rect">
            <a:avLst/>
          </a:prstGeom>
        </p:spPr>
      </p:pic>
      <p:pic>
        <p:nvPicPr>
          <p:cNvPr id="6" name="Grafik 5">
            <a:extLst>
              <a:ext uri="{FF2B5EF4-FFF2-40B4-BE49-F238E27FC236}">
                <a16:creationId xmlns:a16="http://schemas.microsoft.com/office/drawing/2014/main" id="{B97C17B9-BEA1-2C03-C0FA-18FA86BB43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0864" y="5240121"/>
            <a:ext cx="5624056" cy="7026492"/>
          </a:xfrm>
          <a:prstGeom prst="rect">
            <a:avLst/>
          </a:prstGeom>
        </p:spPr>
      </p:pic>
      <p:sp>
        <p:nvSpPr>
          <p:cNvPr id="8" name="Textfeld 7">
            <a:extLst>
              <a:ext uri="{FF2B5EF4-FFF2-40B4-BE49-F238E27FC236}">
                <a16:creationId xmlns:a16="http://schemas.microsoft.com/office/drawing/2014/main" id="{E788182A-9D33-E2E9-C269-811C9FE4A911}"/>
              </a:ext>
            </a:extLst>
          </p:cNvPr>
          <p:cNvSpPr txBox="1"/>
          <p:nvPr/>
        </p:nvSpPr>
        <p:spPr>
          <a:xfrm>
            <a:off x="1016000" y="10239490"/>
            <a:ext cx="2611120" cy="325760"/>
          </a:xfrm>
          <a:prstGeom prst="rect">
            <a:avLst/>
          </a:prstGeom>
          <a:noFill/>
        </p:spPr>
        <p:txBody>
          <a:bodyPr wrap="none" lIns="0" tIns="0" rIns="0" bIns="0" rtlCol="0" anchor="b" anchorCtr="0">
            <a:noAutofit/>
          </a:bodyPr>
          <a:lstStyle/>
          <a:p>
            <a:pPr algn="r"/>
            <a:r>
              <a:rPr lang="de-DE" sz="2000" dirty="0"/>
              <a:t>Fotos: Claudius Maier</a:t>
            </a:r>
          </a:p>
        </p:txBody>
      </p:sp>
    </p:spTree>
    <p:extLst>
      <p:ext uri="{BB962C8B-B14F-4D97-AF65-F5344CB8AC3E}">
        <p14:creationId xmlns:p14="http://schemas.microsoft.com/office/powerpoint/2010/main" val="2451184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3D2FE1A-A5D4-6A05-97C3-2E3A30A50406}"/>
              </a:ext>
            </a:extLst>
          </p:cNvPr>
          <p:cNvSpPr>
            <a:spLocks noGrp="1"/>
          </p:cNvSpPr>
          <p:nvPr>
            <p:ph type="sldNum" sz="quarter" idx="10"/>
          </p:nvPr>
        </p:nvSpPr>
        <p:spPr/>
        <p:txBody>
          <a:bodyPr/>
          <a:lstStyle/>
          <a:p>
            <a:fld id="{B1DFA706-D6BF-4054-BFB5-EC6378B45988}" type="slidenum">
              <a:rPr lang="de-DE" smtClean="0"/>
              <a:pPr/>
              <a:t>9</a:t>
            </a:fld>
            <a:endParaRPr lang="de-DE" dirty="0"/>
          </a:p>
        </p:txBody>
      </p:sp>
      <p:sp>
        <p:nvSpPr>
          <p:cNvPr id="7" name="Titel 3">
            <a:extLst>
              <a:ext uri="{FF2B5EF4-FFF2-40B4-BE49-F238E27FC236}">
                <a16:creationId xmlns:a16="http://schemas.microsoft.com/office/drawing/2014/main" id="{E20BACAA-D078-E82E-3118-4E5306EF747B}"/>
              </a:ext>
            </a:extLst>
          </p:cNvPr>
          <p:cNvSpPr txBox="1">
            <a:spLocks/>
          </p:cNvSpPr>
          <p:nvPr/>
        </p:nvSpPr>
        <p:spPr>
          <a:xfrm>
            <a:off x="1016000" y="800100"/>
            <a:ext cx="22352000" cy="1908000"/>
          </a:xfrm>
          <a:prstGeom prst="rect">
            <a:avLst/>
          </a:prstGeom>
        </p:spPr>
        <p:txBody>
          <a:bodyPr/>
          <a:lstStyle>
            <a:lvl1pPr marL="0" indent="0" algn="l" defTabSz="914400" rtl="0" eaLnBrk="1" latinLnBrk="0" hangingPunct="1">
              <a:lnSpc>
                <a:spcPct val="97000"/>
              </a:lnSpc>
              <a:spcBef>
                <a:spcPts val="0"/>
              </a:spcBef>
              <a:buFont typeface="Arial" panose="020B0604020202020204" pitchFamily="34" charset="0"/>
              <a:buNone/>
              <a:defRPr sz="6000" b="1" kern="1200">
                <a:solidFill>
                  <a:schemeClr val="tx1"/>
                </a:solidFill>
                <a:latin typeface="+mn-lt"/>
                <a:ea typeface="+mj-ea"/>
                <a:cs typeface="+mj-cs"/>
              </a:defRPr>
            </a:lvl1pPr>
          </a:lstStyle>
          <a:p>
            <a:r>
              <a:rPr lang="de-DE" dirty="0"/>
              <a:t>Lagerhalle</a:t>
            </a:r>
          </a:p>
        </p:txBody>
      </p:sp>
      <p:pic>
        <p:nvPicPr>
          <p:cNvPr id="4" name="Grafik 3">
            <a:extLst>
              <a:ext uri="{FF2B5EF4-FFF2-40B4-BE49-F238E27FC236}">
                <a16:creationId xmlns:a16="http://schemas.microsoft.com/office/drawing/2014/main" id="{722E575C-1DBC-FFA6-C825-204EC2AE2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8400" y="800099"/>
            <a:ext cx="9691054" cy="7268291"/>
          </a:xfrm>
          <a:prstGeom prst="rect">
            <a:avLst/>
          </a:prstGeom>
        </p:spPr>
      </p:pic>
      <p:pic>
        <p:nvPicPr>
          <p:cNvPr id="6" name="Grafik 5">
            <a:extLst>
              <a:ext uri="{FF2B5EF4-FFF2-40B4-BE49-F238E27FC236}">
                <a16:creationId xmlns:a16="http://schemas.microsoft.com/office/drawing/2014/main" id="{8DAADA44-C1A2-2014-8B91-1F2C178CB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412" y="3014663"/>
            <a:ext cx="9074467" cy="6805850"/>
          </a:xfrm>
          <a:prstGeom prst="rect">
            <a:avLst/>
          </a:prstGeom>
        </p:spPr>
      </p:pic>
      <p:pic>
        <p:nvPicPr>
          <p:cNvPr id="10" name="Grafik 9">
            <a:extLst>
              <a:ext uri="{FF2B5EF4-FFF2-40B4-BE49-F238E27FC236}">
                <a16:creationId xmlns:a16="http://schemas.microsoft.com/office/drawing/2014/main" id="{A01E1452-3140-8320-6C86-3CA0811B0B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8879" y="6455646"/>
            <a:ext cx="9074467" cy="6805850"/>
          </a:xfrm>
          <a:prstGeom prst="rect">
            <a:avLst/>
          </a:prstGeom>
        </p:spPr>
      </p:pic>
    </p:spTree>
    <p:extLst>
      <p:ext uri="{BB962C8B-B14F-4D97-AF65-F5344CB8AC3E}">
        <p14:creationId xmlns:p14="http://schemas.microsoft.com/office/powerpoint/2010/main" val="4262880893"/>
      </p:ext>
    </p:extLst>
  </p:cSld>
  <p:clrMapOvr>
    <a:masterClrMapping/>
  </p:clrMapOvr>
</p:sld>
</file>

<file path=ppt/theme/theme1.xml><?xml version="1.0" encoding="utf-8"?>
<a:theme xmlns:a="http://schemas.openxmlformats.org/drawingml/2006/main" name="Johanniter PowerPoint Master">
  <a:themeElements>
    <a:clrScheme name="Johanniter">
      <a:dk1>
        <a:srgbClr val="000548"/>
      </a:dk1>
      <a:lt1>
        <a:sysClr val="window" lastClr="FFFFFF"/>
      </a:lt1>
      <a:dk2>
        <a:srgbClr val="EB003C"/>
      </a:dk2>
      <a:lt2>
        <a:srgbClr val="F0F0F0"/>
      </a:lt2>
      <a:accent1>
        <a:srgbClr val="000548"/>
      </a:accent1>
      <a:accent2>
        <a:srgbClr val="6084BF"/>
      </a:accent2>
      <a:accent3>
        <a:srgbClr val="A2BFE0"/>
      </a:accent3>
      <a:accent4>
        <a:srgbClr val="FF606E"/>
      </a:accent4>
      <a:accent5>
        <a:srgbClr val="FF9EA7"/>
      </a:accent5>
      <a:accent6>
        <a:srgbClr val="DEFF00"/>
      </a:accent6>
      <a:hlink>
        <a:srgbClr val="000548"/>
      </a:hlink>
      <a:folHlink>
        <a:srgbClr val="000548"/>
      </a:folHlink>
    </a:clrScheme>
    <a:fontScheme name="Johanniter">
      <a:majorFont>
        <a:latin typeface="Maven Pro Medium"/>
        <a:ea typeface=""/>
        <a:cs typeface=""/>
      </a:majorFont>
      <a:minorFont>
        <a:latin typeface="Mave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lIns="90000" rtlCol="0" anchor="t" anchorCtr="1"/>
      <a:lstStyle>
        <a:defPPr algn="l">
          <a:defRPr sz="5400" dirty="0" smtClean="0">
            <a:solidFill>
              <a:schemeClr val="bg1"/>
            </a:solidFill>
          </a:defRPr>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noAutofit/>
      </a:bodyPr>
      <a:lstStyle>
        <a:defPPr algn="l">
          <a:defRPr sz="2000" dirty="0" smtClean="0">
            <a:solidFill>
              <a:schemeClr val="tx1"/>
            </a:solidFill>
          </a:defRPr>
        </a:defPPr>
      </a:lstStyle>
    </a:txDef>
  </a:objectDefaults>
  <a:extraClrSchemeLst/>
  <a:custClrLst>
    <a:custClr name="R=235 G=0 B=60">
      <a:srgbClr val="EB003C"/>
    </a:custClr>
    <a:custClr name="R=255 G=96 B=110">
      <a:srgbClr val="FF606E"/>
    </a:custClr>
    <a:custClr name="R=255 G=158 B=167">
      <a:srgbClr val="FF9EA7"/>
    </a:custClr>
    <a:custClr name="R=255 G=204 B=216">
      <a:srgbClr val="FFCCD8"/>
    </a:custClr>
    <a:custClr name="R=255 G=255 B=255">
      <a:srgbClr val="FFFFFF"/>
    </a:custClr>
    <a:custClr name="R=0 G=5 B=72">
      <a:srgbClr val="000548"/>
    </a:custClr>
    <a:custClr name="R=96 G=132 B=191">
      <a:srgbClr val="6084BF"/>
    </a:custClr>
    <a:custClr name="R=162 G=191 B=224">
      <a:srgbClr val="A2BFE0"/>
    </a:custClr>
    <a:custClr name="R=222 G=238 B=252">
      <a:srgbClr val="DEEEFC"/>
    </a:custClr>
    <a:custClr name="R=240 G=240 B=240">
      <a:srgbClr val="F0F0F0"/>
    </a:custClr>
    <a:custClr name="R=0 G=166 B=139">
      <a:srgbClr val="00A68B"/>
    </a:custClr>
    <a:custClr name="R=83 G=207 B=173">
      <a:srgbClr val="53CFAD"/>
    </a:custClr>
    <a:custClr name="R=152 G=235 B=210">
      <a:srgbClr val="98EBD2"/>
    </a:custClr>
    <a:custClr name="R=205 G=255 B=239">
      <a:srgbClr val="CDFFEF"/>
    </a:custClr>
    <a:custClr name="R=255 G=255 B=255">
      <a:srgbClr val="FFFFFF"/>
    </a:custClr>
    <a:custClr name="R=222 G=255 B=0">
      <a:srgbClr val="DEFF00"/>
    </a:custClr>
    <a:custClr name="R=244 G=176 B=10">
      <a:srgbClr val="F4B00A"/>
    </a:custClr>
    <a:custClr name="R=244 G=194 B=111">
      <a:srgbClr val="F4C26F"/>
    </a:custClr>
    <a:custClr name="R=247 G=212 B=160">
      <a:srgbClr val="F7D4A0"/>
    </a:custClr>
    <a:custClr name="R=250 G=229 B=200">
      <a:srgbClr val="FAE5C8"/>
    </a:custClr>
    <a:custClr name="R=119 G=92 B=218">
      <a:srgbClr val="775CDA"/>
    </a:custClr>
    <a:custClr name="R=139 G=120 B=255">
      <a:srgbClr val="8B78FF"/>
    </a:custClr>
    <a:custClr name="R=163 G=162 B=255">
      <a:srgbClr val="A3A2FF"/>
    </a:custClr>
    <a:custClr name="R=211 G=214 B=255">
      <a:srgbClr val="D3D6FF"/>
    </a:custClr>
    <a:custClr name="R=255 G=255 B=255">
      <a:srgbClr val="FFFFFF"/>
    </a:custClr>
    <a:custClr name="R=137 G=12 B=88">
      <a:srgbClr val="890C58"/>
    </a:custClr>
    <a:custClr name="R=162 G=63 B=118">
      <a:srgbClr val="A23F76"/>
    </a:custClr>
    <a:custClr name="R=185 G=102 B=156">
      <a:srgbClr val="B9669C"/>
    </a:custClr>
    <a:custClr name="R=219 G=165 B=214">
      <a:srgbClr val="DBA5D6"/>
    </a:custClr>
    <a:custClr name="R=255 G=255 B=255">
      <a:srgbClr val="FFFFFF"/>
    </a:custClr>
  </a:custClrLst>
  <a:extLst>
    <a:ext uri="{05A4C25C-085E-4340-85A3-A5531E510DB2}">
      <thm15:themeFamily xmlns:thm15="http://schemas.microsoft.com/office/thememl/2012/main" name="PPT_Johanniter_Var.1_01.potx" id="{1F8B9CA0-2ACA-44C7-9F00-B8BEF6CA2C0B}" vid="{F3D36606-52E7-49BB-8F5B-1AAA75D484A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1915910-40E3-4542-83F4-D83F6BE81380}">
  <we:reference id="wa200003220" version="1.0.0.0" store="de-DE" storeType="OMEX"/>
  <we:alternateReferences>
    <we:reference id="WA200003220" version="1.0.0.0" store="WA200003220"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02D72C78-2C49-6546-87C6-FD245A2124AD}">
  <we:reference id="wa104051163" version="1.2.0.3" store="de-DE" storeType="OMEX"/>
  <we:alternateReferences>
    <we:reference id="WA104051163" version="1.2.0.3" store="WA1040511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Johanniter PowerPoint Master</Template>
  <TotalTime>0</TotalTime>
  <Words>1844</Words>
  <Application>Microsoft Macintosh PowerPoint</Application>
  <PresentationFormat>Benutzerdefiniert</PresentationFormat>
  <Paragraphs>392</Paragraphs>
  <Slides>24</Slides>
  <Notes>23</Notes>
  <HiddenSlides>1</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24</vt:i4>
      </vt:variant>
    </vt:vector>
  </HeadingPairs>
  <TitlesOfParts>
    <vt:vector size="35" baseType="lpstr">
      <vt:lpstr>Maven Pro</vt:lpstr>
      <vt:lpstr>Calibri</vt:lpstr>
      <vt:lpstr>MavenJohanniter</vt:lpstr>
      <vt:lpstr>Maven Pro Medium</vt:lpstr>
      <vt:lpstr>Roboto</vt:lpstr>
      <vt:lpstr>Maven Pro Medium</vt:lpstr>
      <vt:lpstr>Calibri Light</vt:lpstr>
      <vt:lpstr>Arial</vt:lpstr>
      <vt:lpstr>Maven Johanniter Medium</vt:lpstr>
      <vt:lpstr>Maven Johanniter</vt:lpstr>
      <vt:lpstr>Johanniter PowerPoint Master</vt:lpstr>
      <vt:lpstr>Anleitung</vt:lpstr>
      <vt:lpstr>PowerPoint-Präsentation</vt:lpstr>
      <vt:lpstr>Mission Siret</vt:lpstr>
      <vt:lpstr>Mission Siret</vt:lpstr>
      <vt:lpstr>PowerPoint-Präsentation</vt:lpstr>
      <vt:lpstr>Wie wir arbeiten</vt:lpstr>
      <vt:lpstr>Volontäre</vt:lpstr>
      <vt:lpstr>PowerPoint-Präsentation</vt:lpstr>
      <vt:lpstr>PowerPoint-Präsentation</vt:lpstr>
      <vt:lpstr>Spenden</vt:lpstr>
      <vt:lpstr>Tagesablauf</vt:lpstr>
      <vt:lpstr>Lieferorte</vt:lpstr>
      <vt:lpstr>ORGANIGRAMM</vt:lpstr>
      <vt:lpstr>Projekte innerhalb der Mission</vt:lpstr>
      <vt:lpstr>Global Medic</vt:lpstr>
      <vt:lpstr>Family Emergency Kits/ Wasserfilter</vt:lpstr>
      <vt:lpstr>Weihnachtspäckchen-Aktion</vt:lpstr>
      <vt:lpstr>Öfen für den Winter</vt:lpstr>
      <vt:lpstr>Generatoren</vt:lpstr>
      <vt:lpstr>Patenschaften am Beispiel Shelter</vt:lpstr>
      <vt:lpstr>Mission Siret im Johanniter-Netzwerk</vt:lpstr>
      <vt:lpstr>Unterstützung</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Franz-Leopold Saitz</dc:creator>
  <cp:lastModifiedBy>Franz-Leopold Saitz</cp:lastModifiedBy>
  <cp:revision>38</cp:revision>
  <dcterms:created xsi:type="dcterms:W3CDTF">2025-01-12T19:39:10Z</dcterms:created>
  <dcterms:modified xsi:type="dcterms:W3CDTF">2025-01-21T11:41:12Z</dcterms:modified>
</cp:coreProperties>
</file>