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Poppi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0xzf0qzw0GTYNZ8Xa0/XUJyZJ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" name="Google Shape;11;p11"/>
          <p:cNvSpPr/>
          <p:nvPr/>
        </p:nvSpPr>
        <p:spPr>
          <a:xfrm flipH="1">
            <a:off x="0" y="4855029"/>
            <a:ext cx="12192000" cy="2002971"/>
          </a:xfrm>
          <a:prstGeom prst="rtTriangle">
            <a:avLst/>
          </a:prstGeom>
          <a:solidFill>
            <a:srgbClr val="00084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37370" y="5077731"/>
            <a:ext cx="1654629" cy="16546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1524000" y="2858241"/>
            <a:ext cx="9144000" cy="1141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alibri"/>
              <a:buNone/>
            </a:pPr>
            <a:br>
              <a:rPr lang="de-DE" sz="8000">
                <a:solidFill>
                  <a:schemeClr val="lt2"/>
                </a:solidFill>
              </a:rPr>
            </a:br>
            <a:r>
              <a:rPr b="1" lang="de-DE" sz="8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Mission Siret</a:t>
            </a:r>
            <a:r>
              <a:rPr lang="de-DE" sz="8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/>
          <p:nvPr/>
        </p:nvSpPr>
        <p:spPr>
          <a:xfrm>
            <a:off x="-1" y="1"/>
            <a:ext cx="5472794" cy="6858000"/>
          </a:xfrm>
          <a:prstGeom prst="rect">
            <a:avLst/>
          </a:prstGeom>
          <a:solidFill>
            <a:srgbClr val="000846"/>
          </a:solidFill>
          <a:ln cap="flat" cmpd="sng" w="12700">
            <a:solidFill>
              <a:srgbClr val="0008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19.03.2022</a:t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Start der Mission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325</a:t>
            </a:r>
            <a:endParaRPr b="0" i="0" sz="80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Freiwillige vor Ort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158</a:t>
            </a:r>
            <a:r>
              <a:rPr b="0" i="0" lang="de-DE" sz="6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.000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gefahrene Kilometer unsere Transporter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1.175</a:t>
            </a:r>
            <a:r>
              <a:rPr b="0" i="0" lang="de-DE" sz="6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.000 €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Spendengelder im Einsatz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631" y="1926"/>
            <a:ext cx="6913944" cy="691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20016" l="0" r="0" t="0"/>
          <a:stretch/>
        </p:blipFill>
        <p:spPr>
          <a:xfrm>
            <a:off x="2014610" y="980685"/>
            <a:ext cx="8162780" cy="489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197" l="0" r="0" t="196"/>
          <a:stretch/>
        </p:blipFill>
        <p:spPr>
          <a:xfrm>
            <a:off x="515938" y="980685"/>
            <a:ext cx="8162780" cy="489663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8788400" y="1600200"/>
            <a:ext cx="3213100" cy="283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Zur räumlichen Einordnung: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Gebiet der Mission liegt im Südwesten der Ukraine. Zur Front in Mykolajiw sind es ca. 480 km Luftlinie.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3710" l="0" r="0" t="3711"/>
          <a:stretch/>
        </p:blipFill>
        <p:spPr>
          <a:xfrm>
            <a:off x="515938" y="980685"/>
            <a:ext cx="8162780" cy="489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8788400" y="1600200"/>
            <a:ext cx="3213100" cy="283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Zur räumlichen Einordnung: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Siret (südlich der Grenze) liegt in Rumänien. Hier befindet sich die Basis. Das Einsatzgebiet liegt im die Großstadt Czernowitz (von Siret ca. 60 km)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12063" l="0" r="0" t="7842"/>
          <a:stretch/>
        </p:blipFill>
        <p:spPr>
          <a:xfrm>
            <a:off x="541338" y="980685"/>
            <a:ext cx="8162780" cy="489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8788400" y="1600200"/>
            <a:ext cx="3213100" cy="283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 Ort verteilen freiwillige Helfer aus Deutschland Hilfsgüter an die Binnenflüchtlinge im Raum Czernowitz.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Bild zu sehen sind des Weiteren Angehörige unserer Partnerorganisation GlobalMedic aus Kanada.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ecke, drinnen, Gruppe, Personen enthält.&#10;&#10;Automatisch generierte Beschreibung"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8" y="1101120"/>
            <a:ext cx="6207361" cy="465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7785100" y="1612900"/>
            <a:ext cx="3213100" cy="283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Siret betreibt die Mission ein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Lagerhaus, in dem</a:t>
            </a: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die Hilfsgüter vorsortiert und verladen werden.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, Himmel, draußen, Weg enthält.&#10;&#10;Automatisch generierte Beschreibung"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1969" y="193476"/>
            <a:ext cx="8628062" cy="647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außen enthält.&#10;&#10;Automatisch generierte Beschreibung"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8" y="387952"/>
            <a:ext cx="8109461" cy="6082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/>
          <p:nvPr/>
        </p:nvSpPr>
        <p:spPr>
          <a:xfrm>
            <a:off x="7785100" y="1612900"/>
            <a:ext cx="3213100" cy="283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Ziele der Lieferungen sind in der Regel: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Rathäuser, Schulen, Kindergärten, Kirchen, Klöster, Krankenhäuser, Polizeistationen, etc.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Person, stehend, draußen, Gruppe enthält.&#10;&#10;Automatisch generierte Beschreibung"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1" y="927100"/>
            <a:ext cx="3757736" cy="500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draußen, Gebäude, Gras, Himmel enthält.&#10;&#10;Automatisch generierte Beschreibung" id="132" name="Google Shape;13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6700" y="1114425"/>
            <a:ext cx="61722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Benutzerdefiniert 1">
      <a:dk1>
        <a:srgbClr val="000000"/>
      </a:dk1>
      <a:lt1>
        <a:srgbClr val="E30138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2022-05-21T06:04:53Z</dcterms:created>
  <dc:creator>von Samson-Himmelstjerna, Justus</dc:creator>
</cp:coreProperties>
</file>