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Poppi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i/Orx4g0xDeSWomxR4QLFROGKb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- Dieses wunderschöne Bild, welches die Nationalfarben der Ukraine so schön darstellt zeigt schon, worum es bei der Mission geht. Die Versorgung der Binnenflüchtlingen in der Südwestukraine.</a:t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- Wo tun wir das?</a:t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83ec0197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283ec0197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de-DE"/>
              <a:t>Wie tun wir das?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de-DE"/>
              <a:t>Mit Freiwilligen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de-DE"/>
              <a:t>Und Partnern</a:t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- Um das Leid der Menschen zu lindern und gemeinsam mit den Menschen vor Ort.</a:t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83ec0197a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- Um das Leid der Menschen zu lindern und gemeinsam mit den Menschen vor Ort.</a:t>
            </a:r>
            <a:endParaRPr/>
          </a:p>
        </p:txBody>
      </p:sp>
      <p:sp>
        <p:nvSpPr>
          <p:cNvPr id="120" name="Google Shape;120;g2283ec0197a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664ee3f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- Statistik</a:t>
            </a:r>
            <a:endParaRPr/>
          </a:p>
        </p:txBody>
      </p:sp>
      <p:sp>
        <p:nvSpPr>
          <p:cNvPr id="125" name="Google Shape;125;g1f664ee3f2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" name="Google Shape;15;p11"/>
          <p:cNvSpPr/>
          <p:nvPr/>
        </p:nvSpPr>
        <p:spPr>
          <a:xfrm flipH="1">
            <a:off x="0" y="4855029"/>
            <a:ext cx="12192000" cy="2002971"/>
          </a:xfrm>
          <a:prstGeom prst="rtTriangle">
            <a:avLst/>
          </a:prstGeom>
          <a:solidFill>
            <a:srgbClr val="00084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37370" y="5077731"/>
            <a:ext cx="1654629" cy="16546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1524000" y="2858241"/>
            <a:ext cx="9144000" cy="1141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alibri"/>
              <a:buNone/>
            </a:pPr>
            <a:br>
              <a:rPr lang="de-DE" sz="8000">
                <a:solidFill>
                  <a:schemeClr val="lt2"/>
                </a:solidFill>
              </a:rPr>
            </a:br>
            <a:r>
              <a:rPr b="1" lang="de-DE" sz="8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Mission Siret</a:t>
            </a:r>
            <a:r>
              <a:rPr lang="de-DE" sz="8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20016" l="0" r="0" t="0"/>
          <a:stretch/>
        </p:blipFill>
        <p:spPr>
          <a:xfrm>
            <a:off x="2014610" y="980685"/>
            <a:ext cx="8162780" cy="4896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196" l="0" r="0" t="196"/>
          <a:stretch/>
        </p:blipFill>
        <p:spPr>
          <a:xfrm>
            <a:off x="2014610" y="980685"/>
            <a:ext cx="8162780" cy="4896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283ec0197a_0_0"/>
          <p:cNvPicPr preferRelativeResize="0"/>
          <p:nvPr/>
        </p:nvPicPr>
        <p:blipFill rotWithShape="1">
          <a:blip r:embed="rId3">
            <a:alphaModFix/>
          </a:blip>
          <a:srcRect b="3712" l="0" r="0" t="3712"/>
          <a:stretch/>
        </p:blipFill>
        <p:spPr>
          <a:xfrm>
            <a:off x="2014610" y="980685"/>
            <a:ext cx="8162781" cy="4896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12063" l="0" r="0" t="7842"/>
          <a:stretch/>
        </p:blipFill>
        <p:spPr>
          <a:xfrm>
            <a:off x="2014610" y="980685"/>
            <a:ext cx="8162780" cy="4896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Person, drinnen enthält.&#10;&#10;Automatisch generierte Beschreibung"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587" y="200025"/>
            <a:ext cx="4841099" cy="645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Person, darstellend, Gruppe, Personen enthält.&#10;&#10;Automatisch generierte Beschreibung" id="117" name="Google Shape;117;p6"/>
          <p:cNvPicPr preferRelativeResize="0"/>
          <p:nvPr/>
        </p:nvPicPr>
        <p:blipFill rotWithShape="1">
          <a:blip r:embed="rId4">
            <a:alphaModFix/>
          </a:blip>
          <a:srcRect b="0" l="27263" r="5152" t="0"/>
          <a:stretch/>
        </p:blipFill>
        <p:spPr>
          <a:xfrm>
            <a:off x="5587127" y="515773"/>
            <a:ext cx="5252898" cy="582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283ec0197a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350" y="152400"/>
            <a:ext cx="8743291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664ee3f2a_0_0"/>
          <p:cNvSpPr/>
          <p:nvPr/>
        </p:nvSpPr>
        <p:spPr>
          <a:xfrm>
            <a:off x="2363449" y="0"/>
            <a:ext cx="7465101" cy="6858000"/>
          </a:xfrm>
          <a:prstGeom prst="rect">
            <a:avLst/>
          </a:prstGeom>
          <a:solidFill>
            <a:srgbClr val="000846"/>
          </a:solidFill>
          <a:ln cap="flat" cmpd="sng" w="12700">
            <a:solidFill>
              <a:srgbClr val="0008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de-DE" sz="6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19.03.2022</a:t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Start der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de-DE" sz="6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325</a:t>
            </a:r>
            <a:endParaRPr b="0" i="0" sz="80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Freiwillige vor 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de-DE" sz="6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158</a:t>
            </a:r>
            <a:r>
              <a:rPr b="0" i="0" lang="de-DE" sz="6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gefahrene Kilometer unsere Transporter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de-DE" sz="6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1.175</a:t>
            </a:r>
            <a:r>
              <a:rPr b="0" i="0" lang="de-DE" sz="6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.000 €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Spendengelder im Einsatz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Benutzerdefiniert 1">
      <a:dk1>
        <a:srgbClr val="000000"/>
      </a:dk1>
      <a:lt1>
        <a:srgbClr val="E30138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2022-05-21T06:04:53Z</dcterms:created>
  <dc:creator>von Samson-Himmelstjerna, Justus</dc:creator>
</cp:coreProperties>
</file>